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642" r:id="rId2"/>
    <p:sldId id="607" r:id="rId3"/>
    <p:sldId id="643" r:id="rId4"/>
    <p:sldId id="627" r:id="rId5"/>
    <p:sldId id="64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1" autoAdjust="0"/>
    <p:restoredTop sz="82272" autoAdjust="0"/>
  </p:normalViewPr>
  <p:slideViewPr>
    <p:cSldViewPr>
      <p:cViewPr varScale="1">
        <p:scale>
          <a:sx n="84" d="100"/>
          <a:sy n="84" d="100"/>
        </p:scale>
        <p:origin x="2106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Sacrifice of Praise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Olumide </a:t>
            </a:r>
            <a:r>
              <a:rPr lang="en-GB" sz="1200" dirty="0" err="1">
                <a:solidFill>
                  <a:schemeClr val="bg1"/>
                </a:solidFill>
              </a:rPr>
              <a:t>Iyun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55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We bring to you the sacrifice of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Give thanks to you with voices raised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you are good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your mercy never fails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85629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We celebrate before the throne of grace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you are great and greatly to be praised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you are good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your mercy never fails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112713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are good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good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good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your mercy never fails</a:t>
            </a: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  <a:p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4556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For you are good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your mercy never fails</a:t>
            </a:r>
          </a:p>
          <a:p>
            <a:r>
              <a:rPr lang="en-GB" sz="3600" dirty="0">
                <a:solidFill>
                  <a:schemeClr val="bg1"/>
                </a:solidFill>
              </a:rPr>
              <a:t>(X3)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1105124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7377</TotalTime>
  <Words>88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385</cp:revision>
  <dcterms:created xsi:type="dcterms:W3CDTF">2019-09-23T12:06:27Z</dcterms:created>
  <dcterms:modified xsi:type="dcterms:W3CDTF">2024-07-01T09:56:53Z</dcterms:modified>
</cp:coreProperties>
</file>