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3" r:id="rId2"/>
    <p:sldId id="483" r:id="rId3"/>
    <p:sldId id="486" r:id="rId4"/>
    <p:sldId id="484" r:id="rId5"/>
    <p:sldId id="487" r:id="rId6"/>
    <p:sldId id="485" r:id="rId7"/>
    <p:sldId id="4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Hark The Herald Angels Sing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27738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Charles Wesley | Felix Mendelssohn-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Bartholdy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Words: Public Domain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Music: Public Domain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new born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Peace on earth and mercy mild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and sinners reconciled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86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Joyful all ye nations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the triumph of the skies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the angelic hosts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Christ is born in Bethlehem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new born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850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by highest </a:t>
            </a:r>
            <a:r>
              <a:rPr lang="en-GB" sz="3600" dirty="0" err="1">
                <a:solidFill>
                  <a:schemeClr val="bg1"/>
                </a:solidFill>
              </a:rPr>
              <a:t>heav'n</a:t>
            </a:r>
            <a:r>
              <a:rPr lang="en-GB" sz="3600" dirty="0">
                <a:solidFill>
                  <a:schemeClr val="bg1"/>
                </a:solidFill>
              </a:rPr>
              <a:t> adored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Christ the everlasting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Late in time behold Him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Offspring of the Virgin's womb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57323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Veiled in flesh the Godhead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Hail </a:t>
            </a:r>
            <a:r>
              <a:rPr lang="en-GB" sz="3600" dirty="0" err="1">
                <a:solidFill>
                  <a:schemeClr val="bg1"/>
                </a:solidFill>
              </a:rPr>
              <a:t>th'incarnate</a:t>
            </a:r>
            <a:r>
              <a:rPr lang="en-GB" sz="3600" dirty="0">
                <a:solidFill>
                  <a:schemeClr val="bg1"/>
                </a:solidFill>
              </a:rPr>
              <a:t> Deity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Pleased as man with men to dwell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our 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</a:t>
            </a:r>
            <a:r>
              <a:rPr lang="en-GB" sz="3600" dirty="0" err="1">
                <a:solidFill>
                  <a:schemeClr val="bg1"/>
                </a:solidFill>
              </a:rPr>
              <a:t>newborn</a:t>
            </a:r>
            <a:r>
              <a:rPr lang="en-GB" sz="3600" dirty="0">
                <a:solidFill>
                  <a:schemeClr val="bg1"/>
                </a:solidFill>
              </a:rPr>
              <a:t>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1938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Hail the </a:t>
            </a:r>
            <a:r>
              <a:rPr lang="en-GB" sz="3600" dirty="0" err="1">
                <a:solidFill>
                  <a:schemeClr val="bg1"/>
                </a:solidFill>
              </a:rPr>
              <a:t>heav'n</a:t>
            </a:r>
            <a:r>
              <a:rPr lang="en-GB" sz="3600" dirty="0">
                <a:solidFill>
                  <a:schemeClr val="bg1"/>
                </a:solidFill>
              </a:rPr>
              <a:t>-born Prince of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Hail the Sun of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Light and life to all He brings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Ris'n</a:t>
            </a:r>
            <a:r>
              <a:rPr lang="en-GB" sz="3600" dirty="0">
                <a:solidFill>
                  <a:schemeClr val="bg1"/>
                </a:solidFill>
              </a:rPr>
              <a:t> with healing in His wings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743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4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Mild He lays His glory by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that man no more may die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to raise the sons of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to give them second birth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</a:t>
            </a:r>
            <a:r>
              <a:rPr lang="en-GB" sz="3600" dirty="0" err="1">
                <a:solidFill>
                  <a:schemeClr val="bg1"/>
                </a:solidFill>
              </a:rPr>
              <a:t>newborn</a:t>
            </a:r>
            <a:r>
              <a:rPr lang="en-GB" sz="3600" dirty="0">
                <a:solidFill>
                  <a:schemeClr val="bg1"/>
                </a:solidFill>
              </a:rPr>
              <a:t>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4764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216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389</cp:revision>
  <dcterms:created xsi:type="dcterms:W3CDTF">2019-09-23T12:06:27Z</dcterms:created>
  <dcterms:modified xsi:type="dcterms:W3CDTF">2023-12-11T11:01:09Z</dcterms:modified>
</cp:coreProperties>
</file>