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095" r:id="rId2"/>
    <p:sldId id="1096" r:id="rId3"/>
    <p:sldId id="1097" r:id="rId4"/>
    <p:sldId id="1098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1" autoAdjust="0"/>
    <p:restoredTop sz="82272" autoAdjust="0"/>
  </p:normalViewPr>
  <p:slideViewPr>
    <p:cSldViewPr>
      <p:cViewPr varScale="1">
        <p:scale>
          <a:sx n="92" d="100"/>
          <a:sy n="92" d="100"/>
        </p:scale>
        <p:origin x="1812" y="78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11/12/2023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11/12/2023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Joy To The World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7100235</a:t>
            </a:r>
          </a:p>
          <a:p>
            <a:r>
              <a:rPr lang="en-GB" sz="1200" dirty="0">
                <a:solidFill>
                  <a:schemeClr val="bg1"/>
                </a:solidFill>
              </a:rPr>
              <a:t>George </a:t>
            </a:r>
            <a:r>
              <a:rPr lang="en-GB" sz="1200" dirty="0" err="1">
                <a:solidFill>
                  <a:schemeClr val="bg1"/>
                </a:solidFill>
              </a:rPr>
              <a:t>Frideric</a:t>
            </a:r>
            <a:r>
              <a:rPr lang="en-GB" sz="1200" dirty="0">
                <a:solidFill>
                  <a:schemeClr val="bg1"/>
                </a:solidFill>
              </a:rPr>
              <a:t> Handel | Isaac Watts | </a:t>
            </a:r>
            <a:r>
              <a:rPr lang="en-GB" sz="1200" dirty="0" err="1">
                <a:solidFill>
                  <a:schemeClr val="bg1"/>
                </a:solidFill>
              </a:rPr>
              <a:t>Joth</a:t>
            </a:r>
            <a:r>
              <a:rPr lang="en-GB" sz="1200" dirty="0">
                <a:solidFill>
                  <a:schemeClr val="bg1"/>
                </a:solidFill>
              </a:rPr>
              <a:t> Hunt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2017 </a:t>
            </a:r>
            <a:r>
              <a:rPr lang="en-GB" sz="1200" dirty="0" err="1">
                <a:solidFill>
                  <a:schemeClr val="bg1"/>
                </a:solidFill>
              </a:rPr>
              <a:t>Planetshakers</a:t>
            </a:r>
            <a:r>
              <a:rPr lang="en-GB" sz="1200" dirty="0">
                <a:solidFill>
                  <a:schemeClr val="bg1"/>
                </a:solidFill>
              </a:rPr>
              <a:t> Ministries Int. Inc.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License # 33265</a:t>
            </a:r>
          </a:p>
        </p:txBody>
      </p:sp>
    </p:spTree>
    <p:extLst>
      <p:ext uri="{BB962C8B-B14F-4D97-AF65-F5344CB8AC3E}">
        <p14:creationId xmlns:p14="http://schemas.microsoft.com/office/powerpoint/2010/main" val="106167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Joy to the world the Lord has come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earth receive her King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</a:t>
            </a:r>
            <a:r>
              <a:rPr lang="en-GB" sz="4000" dirty="0" err="1">
                <a:solidFill>
                  <a:schemeClr val="bg1"/>
                </a:solidFill>
              </a:rPr>
              <a:t>ev'ry</a:t>
            </a:r>
            <a:r>
              <a:rPr lang="en-GB" sz="4000" dirty="0">
                <a:solidFill>
                  <a:schemeClr val="bg1"/>
                </a:solidFill>
              </a:rPr>
              <a:t> heart prepare Him room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heaven and nature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heaven and nature sing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heaven </a:t>
            </a:r>
            <a:r>
              <a:rPr lang="en-GB" sz="4000" dirty="0" err="1">
                <a:solidFill>
                  <a:schemeClr val="bg1"/>
                </a:solidFill>
              </a:rPr>
              <a:t>heaven</a:t>
            </a:r>
            <a:r>
              <a:rPr lang="en-GB" sz="4000" dirty="0">
                <a:solidFill>
                  <a:schemeClr val="bg1"/>
                </a:solidFill>
              </a:rPr>
              <a:t> and nature sing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227905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Joy to the world the Saviour reigns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men their songs employ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While fields and floods rocks hills and plains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Repeat the sounding joy</a:t>
            </a:r>
          </a:p>
          <a:p>
            <a:r>
              <a:rPr lang="en-GB" sz="4000" dirty="0">
                <a:solidFill>
                  <a:schemeClr val="bg1"/>
                </a:solidFill>
              </a:rPr>
              <a:t>Repeat the sounding joy</a:t>
            </a:r>
          </a:p>
          <a:p>
            <a:r>
              <a:rPr lang="en-GB" sz="4000" dirty="0">
                <a:solidFill>
                  <a:schemeClr val="bg1"/>
                </a:solidFill>
              </a:rPr>
              <a:t>Repeat </a:t>
            </a:r>
            <a:r>
              <a:rPr lang="en-GB" sz="4000" dirty="0" err="1">
                <a:solidFill>
                  <a:schemeClr val="bg1"/>
                </a:solidFill>
              </a:rPr>
              <a:t>repeat</a:t>
            </a:r>
            <a:r>
              <a:rPr lang="en-GB" sz="4000" dirty="0">
                <a:solidFill>
                  <a:schemeClr val="bg1"/>
                </a:solidFill>
              </a:rPr>
              <a:t> the sounding joy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063809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3508" y="764704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 rules the world with truth and grace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makes the nations prove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glories of His righteousness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wonders of His love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wonders of His love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wonders and wonders of His love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4042731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7364</TotalTime>
  <Words>156</Words>
  <Application>Microsoft Office PowerPoint</Application>
  <PresentationFormat>On-screen Show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2023-12-11T10:53:53Z</dcterms:modified>
</cp:coreProperties>
</file>