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2" r:id="rId2"/>
    <p:sldId id="472" r:id="rId3"/>
    <p:sldId id="473" r:id="rId4"/>
    <p:sldId id="474" r:id="rId5"/>
    <p:sldId id="480" r:id="rId6"/>
    <p:sldId id="475" r:id="rId7"/>
    <p:sldId id="481" r:id="rId8"/>
    <p:sldId id="476" r:id="rId9"/>
    <p:sldId id="4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All Ye Faithful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4758525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C. Frederick </a:t>
            </a:r>
            <a:r>
              <a:rPr lang="en-GB" sz="1200" dirty="0" err="1">
                <a:solidFill>
                  <a:schemeClr val="bg1"/>
                </a:solidFill>
              </a:rPr>
              <a:t>Oakeley</a:t>
            </a:r>
            <a:r>
              <a:rPr lang="en-GB" sz="1200" dirty="0">
                <a:solidFill>
                  <a:schemeClr val="bg1"/>
                </a:solidFill>
              </a:rPr>
              <a:t> | John Francis Wade | William Henry Monk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all ye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Joyful and triumphant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ye O come ye to Bethlehem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Come and behold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Born the King of angels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God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Light of light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Lo He abhors not the virgin's womb</a:t>
            </a:r>
          </a:p>
          <a:p>
            <a:r>
              <a:rPr lang="en-GB" sz="5000" dirty="0">
                <a:solidFill>
                  <a:schemeClr val="bg1"/>
                </a:solidFill>
              </a:rPr>
              <a:t>Very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Begotten not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9985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09083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Sing choirs of angels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in exultation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all ye citizens of heaven above</a:t>
            </a:r>
          </a:p>
          <a:p>
            <a:r>
              <a:rPr lang="en-GB" sz="5000" dirty="0">
                <a:solidFill>
                  <a:schemeClr val="bg1"/>
                </a:solidFill>
              </a:rPr>
              <a:t>Glory to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highest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6082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99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11847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Yea Lord we greet Thee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Born this happy morning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Jesus to Thee be glory given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Word of the Father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Now in flesh appearing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18669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53335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234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2023-12-11T10:56:31Z</dcterms:modified>
</cp:coreProperties>
</file>