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459" r:id="rId2"/>
    <p:sldId id="518" r:id="rId3"/>
    <p:sldId id="520" r:id="rId4"/>
    <p:sldId id="521" r:id="rId5"/>
    <p:sldId id="522" r:id="rId6"/>
    <p:sldId id="523" r:id="rId7"/>
    <p:sldId id="805" r:id="rId8"/>
    <p:sldId id="656" r:id="rId9"/>
    <p:sldId id="657" r:id="rId10"/>
    <p:sldId id="661" r:id="rId11"/>
    <p:sldId id="658" r:id="rId12"/>
    <p:sldId id="659" r:id="rId13"/>
    <p:sldId id="660" r:id="rId14"/>
    <p:sldId id="71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45" autoAdjust="0"/>
    <p:restoredTop sz="82272" autoAdjust="0"/>
  </p:normalViewPr>
  <p:slideViewPr>
    <p:cSldViewPr>
      <p:cViewPr varScale="1">
        <p:scale>
          <a:sx n="91" d="100"/>
          <a:sy n="91" d="100"/>
        </p:scale>
        <p:origin x="156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661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10/05/2023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73C4-F008-4FD5-AAEC-EF911DED4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764704"/>
            <a:ext cx="8229600" cy="452596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GB" sz="6000" dirty="0">
                <a:solidFill>
                  <a:schemeClr val="bg1"/>
                </a:solidFill>
              </a:rPr>
              <a:t>Cornerstone City Church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Peninsula Plus Community</a:t>
            </a:r>
            <a:br>
              <a:rPr lang="en-GB" sz="6000" dirty="0">
                <a:solidFill>
                  <a:schemeClr val="bg1"/>
                </a:solidFill>
              </a:rPr>
            </a:b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5200" dirty="0">
                <a:solidFill>
                  <a:schemeClr val="bg1"/>
                </a:solidFill>
              </a:rPr>
              <a:t>Hoo Are Ya</a:t>
            </a:r>
            <a:br>
              <a:rPr lang="en-GB" sz="5200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10-05-2023</a:t>
            </a:r>
          </a:p>
        </p:txBody>
      </p:sp>
    </p:spTree>
    <p:extLst>
      <p:ext uri="{BB962C8B-B14F-4D97-AF65-F5344CB8AC3E}">
        <p14:creationId xmlns:p14="http://schemas.microsoft.com/office/powerpoint/2010/main" val="109961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He won’t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won't</a:t>
            </a:r>
          </a:p>
          <a:p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2793727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I've still got joy in chaos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I've got peace that makes no sense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So I won't be going under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I'm not held by my own strength</a:t>
            </a:r>
          </a:p>
          <a:p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I've built my life on Jesus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He's never let me down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He's faithful in every season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So why would He fail now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1975335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He won’t</a:t>
            </a:r>
            <a:br>
              <a:rPr lang="en-GB" sz="4000" dirty="0">
                <a:solidFill>
                  <a:schemeClr val="bg1"/>
                </a:solidFill>
              </a:rPr>
            </a:br>
            <a:r>
              <a:rPr lang="en-GB" sz="4000" dirty="0">
                <a:solidFill>
                  <a:schemeClr val="bg1"/>
                </a:solidFill>
              </a:rPr>
              <a:t>He won't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won't fail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won't fail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2414663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Rain came and wind blew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house was built on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I'm safe with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I'm going to make it through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3141125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I'm going to make it through</a:t>
            </a:r>
          </a:p>
          <a:p>
            <a:r>
              <a:rPr lang="en-GB" sz="4000" dirty="0" err="1">
                <a:solidFill>
                  <a:schemeClr val="bg1"/>
                </a:solidFill>
              </a:rPr>
              <a:t>‘Cause</a:t>
            </a:r>
            <a:r>
              <a:rPr lang="en-GB" sz="4000" dirty="0">
                <a:solidFill>
                  <a:schemeClr val="bg1"/>
                </a:solidFill>
              </a:rPr>
              <a:t> I’m standing strong on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I’m going to make it through</a:t>
            </a:r>
          </a:p>
          <a:p>
            <a:r>
              <a:rPr lang="en-GB" sz="4000" dirty="0" err="1">
                <a:solidFill>
                  <a:schemeClr val="bg1"/>
                </a:solidFill>
              </a:rPr>
              <a:t>‘Cause</a:t>
            </a:r>
            <a:r>
              <a:rPr lang="en-GB" sz="4000" dirty="0">
                <a:solidFill>
                  <a:schemeClr val="bg1"/>
                </a:solidFill>
              </a:rPr>
              <a:t> my house is built on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990000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Your Love Never Fails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5337172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Anthony Skinner | Chris </a:t>
            </a:r>
            <a:r>
              <a:rPr lang="en-GB" sz="1200" dirty="0" err="1">
                <a:solidFill>
                  <a:schemeClr val="bg1"/>
                </a:solidFill>
              </a:rPr>
              <a:t>McClarney</a:t>
            </a:r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2008 Integrity's Alleluia!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Out Of The Cave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940382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Nothing can separate</a:t>
            </a:r>
          </a:p>
          <a:p>
            <a:r>
              <a:rPr lang="en-GB" sz="4000" dirty="0">
                <a:solidFill>
                  <a:schemeClr val="bg1"/>
                </a:solidFill>
              </a:rPr>
              <a:t>Even if I ran away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Your love never fails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know I still make mistakes but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have new mercies for me </a:t>
            </a:r>
            <a:r>
              <a:rPr lang="en-GB" sz="4000" dirty="0" err="1">
                <a:solidFill>
                  <a:schemeClr val="bg1"/>
                </a:solidFill>
              </a:rPr>
              <a:t>ev'ryday</a:t>
            </a:r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Your love never fails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2175635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(And) You stay the same through the ages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Your love never changes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There may be pain in the night</a:t>
            </a:r>
          </a:p>
          <a:p>
            <a:r>
              <a:rPr lang="en-GB" sz="4000" dirty="0">
                <a:solidFill>
                  <a:schemeClr val="bg1"/>
                </a:solidFill>
              </a:rPr>
              <a:t>But joy comes in the morning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when the oceans rage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don't have to be afraid</a:t>
            </a:r>
          </a:p>
          <a:p>
            <a:r>
              <a:rPr lang="en-GB" sz="4000" dirty="0">
                <a:solidFill>
                  <a:schemeClr val="bg1"/>
                </a:solidFill>
              </a:rPr>
              <a:t>Because I know that You love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(Your love never fails)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1570588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The wind is strong and the water's deep</a:t>
            </a:r>
          </a:p>
          <a:p>
            <a:r>
              <a:rPr lang="en-GB" sz="4000" dirty="0">
                <a:solidFill>
                  <a:schemeClr val="bg1"/>
                </a:solidFill>
              </a:rPr>
              <a:t>But I'm not alone here in these open seas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Your love never fails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 chasm is far too wide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never thought I'd reach the other side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Your love never fails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3810902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You make all things</a:t>
            </a:r>
          </a:p>
          <a:p>
            <a:r>
              <a:rPr lang="en-GB" sz="4000" dirty="0">
                <a:solidFill>
                  <a:schemeClr val="bg1"/>
                </a:solidFill>
              </a:rPr>
              <a:t>Work together for my good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make all things</a:t>
            </a:r>
          </a:p>
          <a:p>
            <a:r>
              <a:rPr lang="en-GB" sz="4000" dirty="0">
                <a:solidFill>
                  <a:schemeClr val="bg1"/>
                </a:solidFill>
              </a:rPr>
              <a:t>Work together for my good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1241289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hand holding a sign&#10;&#10;Description automatically generated with medium confidence">
            <a:extLst>
              <a:ext uri="{FF2B5EF4-FFF2-40B4-BE49-F238E27FC236}">
                <a16:creationId xmlns:a16="http://schemas.microsoft.com/office/drawing/2014/main" id="{648E1129-6133-E1BC-9E0C-F6A65632DE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70" r="5704"/>
          <a:stretch/>
        </p:blipFill>
        <p:spPr>
          <a:xfrm rot="21480000">
            <a:off x="853377" y="1003258"/>
            <a:ext cx="7437246" cy="47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694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Firm Foundation </a:t>
            </a:r>
            <a:b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</a:br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(He Won't)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7188203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Austin Davis | Chandler Moore | Cody Carnes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2021 For Humans Publishing (Admin by Essential Music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Maverick City Publishing (Admin by Essential Music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Capitol CMG Paragon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TBCO Publishing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Writer's Roof Publishing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A.L.K.D. Music (Admin. by Watershed Music Group (Admin. by Capitol CMG Publishing))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141057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Christ is my firm foundation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 rock on which I stand</a:t>
            </a:r>
          </a:p>
          <a:p>
            <a:r>
              <a:rPr lang="en-GB" sz="4000" dirty="0">
                <a:solidFill>
                  <a:schemeClr val="bg1"/>
                </a:solidFill>
              </a:rPr>
              <a:t>When everything around me is shaken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I've never been more glad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That I put my faith in Jesus</a:t>
            </a:r>
          </a:p>
          <a:p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He's never let me down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He's faithful through generations</a:t>
            </a:r>
          </a:p>
          <a:p>
            <a:r>
              <a:rPr lang="en-GB" sz="4000" dirty="0">
                <a:solidFill>
                  <a:schemeClr val="bg1"/>
                </a:solidFill>
              </a:rPr>
              <a:t>So why would He fail now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3477359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4691</TotalTime>
  <Words>519</Words>
  <Application>Microsoft Office PowerPoint</Application>
  <PresentationFormat>On-screen Show (4:3)</PresentationFormat>
  <Paragraphs>92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302</cp:revision>
  <dcterms:created xsi:type="dcterms:W3CDTF">2019-09-23T12:06:27Z</dcterms:created>
  <dcterms:modified xsi:type="dcterms:W3CDTF">2023-05-10T17:58:22Z</dcterms:modified>
</cp:coreProperties>
</file>