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24" r:id="rId2"/>
    <p:sldId id="1223" r:id="rId3"/>
    <p:sldId id="1226" r:id="rId4"/>
    <p:sldId id="1225" r:id="rId5"/>
    <p:sldId id="122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3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Majesty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4219071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 Smith | Stuart Garrard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2003, 2004 Curious? Music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094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Humbled by Your majesty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Covered by Your grace so free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Knowing I'm a sinful man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Covered by the blood of the Lamb</a:t>
            </a:r>
          </a:p>
        </p:txBody>
      </p:sp>
    </p:spTree>
    <p:extLst>
      <p:ext uri="{BB962C8B-B14F-4D97-AF65-F5344CB8AC3E}">
        <p14:creationId xmlns:p14="http://schemas.microsoft.com/office/powerpoint/2010/main" val="2552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Now I've found the greatest love of all is mine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Since You laid down Your life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greatest sacrifice</a:t>
            </a:r>
          </a:p>
        </p:txBody>
      </p:sp>
    </p:spTree>
    <p:extLst>
      <p:ext uri="{BB962C8B-B14F-4D97-AF65-F5344CB8AC3E}">
        <p14:creationId xmlns:p14="http://schemas.microsoft.com/office/powerpoint/2010/main" val="116047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Majesty majesty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Your grace has found me just as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Empty handed but alive in Your hands</a:t>
            </a:r>
          </a:p>
          <a:p>
            <a:pPr>
              <a:spcBef>
                <a:spcPts val="600"/>
              </a:spcBef>
            </a:pPr>
            <a:endParaRPr lang="en-GB" sz="4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Majesty majesty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Forever I am changed by 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In the presence of Your majesty</a:t>
            </a:r>
          </a:p>
        </p:txBody>
      </p:sp>
    </p:spTree>
    <p:extLst>
      <p:ext uri="{BB962C8B-B14F-4D97-AF65-F5344CB8AC3E}">
        <p14:creationId xmlns:p14="http://schemas.microsoft.com/office/powerpoint/2010/main" val="57891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Humbled by the love that You give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Forgiven so that I can forgive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stand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Knowing that I'm Your desire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Sanctified by glory and fire</a:t>
            </a:r>
          </a:p>
        </p:txBody>
      </p:sp>
    </p:spTree>
    <p:extLst>
      <p:ext uri="{BB962C8B-B14F-4D97-AF65-F5344CB8AC3E}">
        <p14:creationId xmlns:p14="http://schemas.microsoft.com/office/powerpoint/2010/main" val="6882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157</Words>
  <Application>Microsoft Office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2024-05-29T11:27:10Z</dcterms:modified>
</cp:coreProperties>
</file>