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950" r:id="rId2"/>
    <p:sldId id="1059" r:id="rId3"/>
    <p:sldId id="1055" r:id="rId4"/>
    <p:sldId id="1219" r:id="rId5"/>
    <p:sldId id="1220" r:id="rId6"/>
    <p:sldId id="1221" r:id="rId7"/>
    <p:sldId id="1222" r:id="rId8"/>
    <p:sldId id="446" r:id="rId9"/>
    <p:sldId id="338" r:id="rId10"/>
    <p:sldId id="339" r:id="rId11"/>
    <p:sldId id="1228" r:id="rId12"/>
    <p:sldId id="351" r:id="rId13"/>
    <p:sldId id="393" r:id="rId14"/>
    <p:sldId id="1229" r:id="rId15"/>
    <p:sldId id="670" r:id="rId16"/>
    <p:sldId id="671" r:id="rId17"/>
    <p:sldId id="672" r:id="rId18"/>
    <p:sldId id="673" r:id="rId19"/>
    <p:sldId id="674" r:id="rId20"/>
    <p:sldId id="512" r:id="rId21"/>
    <p:sldId id="513" r:id="rId22"/>
    <p:sldId id="514" r:id="rId23"/>
    <p:sldId id="685" r:id="rId24"/>
    <p:sldId id="686" r:id="rId25"/>
    <p:sldId id="1224" r:id="rId26"/>
    <p:sldId id="1223" r:id="rId27"/>
    <p:sldId id="1226" r:id="rId28"/>
    <p:sldId id="1225" r:id="rId29"/>
    <p:sldId id="1227" r:id="rId30"/>
    <p:sldId id="1213" r:id="rId31"/>
    <p:sldId id="1184" r:id="rId32"/>
    <p:sldId id="954" r:id="rId33"/>
    <p:sldId id="1010" r:id="rId34"/>
    <p:sldId id="1171" r:id="rId35"/>
    <p:sldId id="1130" r:id="rId36"/>
    <p:sldId id="1151" r:id="rId37"/>
    <p:sldId id="1122" r:id="rId38"/>
    <p:sldId id="946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Service" id="{1F80873B-EF87-4756-A9D6-A147B579BB11}">
          <p14:sldIdLst>
            <p14:sldId id="950"/>
            <p14:sldId id="1059"/>
            <p14:sldId id="1055"/>
            <p14:sldId id="1219"/>
            <p14:sldId id="1220"/>
            <p14:sldId id="1221"/>
            <p14:sldId id="1222"/>
            <p14:sldId id="446"/>
            <p14:sldId id="338"/>
            <p14:sldId id="339"/>
            <p14:sldId id="1228"/>
            <p14:sldId id="351"/>
            <p14:sldId id="393"/>
            <p14:sldId id="1229"/>
            <p14:sldId id="670"/>
            <p14:sldId id="671"/>
            <p14:sldId id="672"/>
            <p14:sldId id="673"/>
            <p14:sldId id="674"/>
            <p14:sldId id="512"/>
            <p14:sldId id="513"/>
            <p14:sldId id="514"/>
            <p14:sldId id="685"/>
            <p14:sldId id="686"/>
            <p14:sldId id="1224"/>
            <p14:sldId id="1223"/>
            <p14:sldId id="1226"/>
            <p14:sldId id="1225"/>
            <p14:sldId id="1227"/>
            <p14:sldId id="1213"/>
            <p14:sldId id="1184"/>
            <p14:sldId id="954"/>
            <p14:sldId id="1010"/>
            <p14:sldId id="1171"/>
            <p14:sldId id="1130"/>
            <p14:sldId id="1151"/>
            <p14:sldId id="1122"/>
            <p14:sldId id="9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8" autoAdjust="0"/>
    <p:restoredTop sz="82272" autoAdjust="0"/>
  </p:normalViewPr>
  <p:slideViewPr>
    <p:cSldViewPr>
      <p:cViewPr varScale="1">
        <p:scale>
          <a:sx n="84" d="100"/>
          <a:sy n="84" d="100"/>
        </p:scale>
        <p:origin x="1398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9B61DE-1D46-4752-AF65-FA2C4EB0D1D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6914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601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794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935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3537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987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083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174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29/05/2024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43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29/05/2024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FA438-06AA-FBAF-6598-C474F739A20A}"/>
              </a:ext>
            </a:extLst>
          </p:cNvPr>
          <p:cNvSpPr/>
          <p:nvPr userDrawn="1"/>
        </p:nvSpPr>
        <p:spPr>
          <a:xfrm>
            <a:off x="72008" y="5949280"/>
            <a:ext cx="899592" cy="77380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A119C8-FA69-A36C-A18F-B470565B9C0C}"/>
              </a:ext>
            </a:extLst>
          </p:cNvPr>
          <p:cNvCxnSpPr>
            <a:cxnSpLocks/>
          </p:cNvCxnSpPr>
          <p:nvPr userDrawn="1"/>
        </p:nvCxnSpPr>
        <p:spPr>
          <a:xfrm>
            <a:off x="971600" y="6237312"/>
            <a:ext cx="77152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FB4C0C-9840-84EC-CAB9-6BA55788BC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764704"/>
            <a:ext cx="82296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li.com/" TargetMode="External"/><Relationship Id="rId2" Type="http://schemas.openxmlformats.org/officeDocument/2006/relationships/hyperlink" Target="https://songselect.ccli.com/about/termsofuse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Cornerstone City Church</a:t>
            </a:r>
            <a:b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Peninsula Plus Community</a:t>
            </a: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Hoo Are Ya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chemeClr val="bg1"/>
                </a:solidFill>
              </a:rPr>
              <a:t>2</a:t>
            </a:r>
            <a:r>
              <a:rPr lang="en-US" sz="2400" baseline="30000" dirty="0">
                <a:solidFill>
                  <a:schemeClr val="bg1"/>
                </a:solidFill>
              </a:rPr>
              <a:t>nd</a:t>
            </a:r>
            <a:r>
              <a:rPr lang="en-US" sz="2400" dirty="0">
                <a:solidFill>
                  <a:schemeClr val="bg1"/>
                </a:solidFill>
              </a:rPr>
              <a:t> June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1902529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836712"/>
            <a:ext cx="8640960" cy="5644008"/>
          </a:xfrm>
        </p:spPr>
        <p:txBody>
          <a:bodyPr>
            <a:noAutofit/>
          </a:bodyPr>
          <a:lstStyle/>
          <a:p>
            <a:r>
              <a:rPr lang="en-GB" sz="3700" dirty="0">
                <a:solidFill>
                  <a:schemeClr val="bg1"/>
                </a:solidFill>
              </a:rPr>
              <a:t>Our God is the Lion, the Lion of Judah</a:t>
            </a:r>
            <a:br>
              <a:rPr lang="en-GB" sz="3700" dirty="0">
                <a:solidFill>
                  <a:schemeClr val="bg1"/>
                </a:solidFill>
              </a:rPr>
            </a:br>
            <a:r>
              <a:rPr lang="en-GB" sz="3700" dirty="0">
                <a:solidFill>
                  <a:schemeClr val="bg1"/>
                </a:solidFill>
              </a:rPr>
              <a:t>He's roaring with power</a:t>
            </a:r>
            <a:br>
              <a:rPr lang="en-GB" sz="3700" dirty="0">
                <a:solidFill>
                  <a:schemeClr val="bg1"/>
                </a:solidFill>
              </a:rPr>
            </a:br>
            <a:r>
              <a:rPr lang="en-GB" sz="3700" dirty="0">
                <a:solidFill>
                  <a:schemeClr val="bg1"/>
                </a:solidFill>
              </a:rPr>
              <a:t>And fighting our battles</a:t>
            </a:r>
            <a:br>
              <a:rPr lang="en-GB" sz="3700" dirty="0">
                <a:solidFill>
                  <a:schemeClr val="bg1"/>
                </a:solidFill>
              </a:rPr>
            </a:br>
            <a:r>
              <a:rPr lang="en-GB" sz="3700" dirty="0">
                <a:solidFill>
                  <a:schemeClr val="bg1"/>
                </a:solidFill>
              </a:rPr>
              <a:t>And every knee will bow before Him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908720"/>
            <a:ext cx="8640960" cy="6480720"/>
          </a:xfrm>
        </p:spPr>
        <p:txBody>
          <a:bodyPr>
            <a:noAutofit/>
          </a:bodyPr>
          <a:lstStyle/>
          <a:p>
            <a:r>
              <a:rPr lang="en-GB" sz="3700" dirty="0">
                <a:solidFill>
                  <a:schemeClr val="bg1"/>
                </a:solidFill>
              </a:rPr>
              <a:t>Our God is the Lamb, the Lamb that was slain</a:t>
            </a:r>
            <a:br>
              <a:rPr lang="en-GB" sz="3700" dirty="0">
                <a:solidFill>
                  <a:schemeClr val="bg1"/>
                </a:solidFill>
              </a:rPr>
            </a:br>
            <a:r>
              <a:rPr lang="en-GB" sz="3700" dirty="0">
                <a:solidFill>
                  <a:schemeClr val="bg1"/>
                </a:solidFill>
              </a:rPr>
              <a:t>For the sins of the world</a:t>
            </a:r>
            <a:br>
              <a:rPr lang="en-GB" sz="3700" dirty="0">
                <a:solidFill>
                  <a:schemeClr val="bg1"/>
                </a:solidFill>
              </a:rPr>
            </a:br>
            <a:r>
              <a:rPr lang="en-GB" sz="3700" dirty="0">
                <a:solidFill>
                  <a:schemeClr val="bg1"/>
                </a:solidFill>
              </a:rPr>
              <a:t>His blood breaks the chains</a:t>
            </a:r>
            <a:br>
              <a:rPr lang="en-GB" sz="3700" dirty="0">
                <a:solidFill>
                  <a:schemeClr val="bg1"/>
                </a:solidFill>
              </a:rPr>
            </a:br>
            <a:r>
              <a:rPr lang="en-GB" sz="3700" dirty="0">
                <a:solidFill>
                  <a:schemeClr val="bg1"/>
                </a:solidFill>
              </a:rPr>
              <a:t>And every knee will bow before the Lion and the Lamb</a:t>
            </a:r>
            <a:br>
              <a:rPr lang="en-GB" sz="3700" dirty="0">
                <a:solidFill>
                  <a:schemeClr val="bg1"/>
                </a:solidFill>
              </a:rPr>
            </a:br>
            <a:r>
              <a:rPr lang="en-GB" sz="3700" dirty="0">
                <a:solidFill>
                  <a:schemeClr val="bg1"/>
                </a:solidFill>
              </a:rPr>
              <a:t>Every knee will bow before Him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3/5</a:t>
            </a:r>
          </a:p>
        </p:txBody>
      </p:sp>
    </p:spTree>
    <p:extLst>
      <p:ext uri="{BB962C8B-B14F-4D97-AF65-F5344CB8AC3E}">
        <p14:creationId xmlns:p14="http://schemas.microsoft.com/office/powerpoint/2010/main" val="2511055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026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So open up the gates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Make way before the King of kings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The God who comes to save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Is here to set the captives free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For who can stop the Lord Almighty</a:t>
            </a:r>
            <a:br>
              <a:rPr lang="en-GB" sz="4400" dirty="0">
                <a:solidFill>
                  <a:schemeClr val="bg1"/>
                </a:solidFill>
              </a:rPr>
            </a:br>
            <a:endParaRPr lang="en-GB" sz="4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16632"/>
            <a:ext cx="8640960" cy="6480720"/>
          </a:xfrm>
        </p:spPr>
        <p:txBody>
          <a:bodyPr>
            <a:noAutofit/>
          </a:bodyPr>
          <a:lstStyle/>
          <a:p>
            <a:endParaRPr lang="en-GB" sz="4800" dirty="0">
              <a:solidFill>
                <a:schemeClr val="bg1"/>
              </a:solidFill>
            </a:endParaRPr>
          </a:p>
          <a:p>
            <a:r>
              <a:rPr lang="en-GB" sz="4400" dirty="0">
                <a:solidFill>
                  <a:schemeClr val="bg1"/>
                </a:solidFill>
              </a:rPr>
              <a:t>Who can stop the Lord Almighty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Who can stop the Lord (Almighty)</a:t>
            </a:r>
            <a:br>
              <a:rPr lang="en-GB" sz="4400" dirty="0">
                <a:solidFill>
                  <a:schemeClr val="bg1"/>
                </a:solidFill>
              </a:rPr>
            </a:br>
            <a:endParaRPr lang="en-GB" sz="4400" dirty="0">
              <a:solidFill>
                <a:schemeClr val="bg1"/>
              </a:solidFill>
            </a:endParaRPr>
          </a:p>
          <a:p>
            <a:endParaRPr lang="en-GB" sz="4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5/5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FC5728-83A2-7320-85CF-A0CAEE292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382" y="1637082"/>
            <a:ext cx="6620540" cy="437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204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King of Kings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7127647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Brooke </a:t>
            </a:r>
            <a:r>
              <a:rPr lang="en-GB" sz="1200" dirty="0" err="1">
                <a:solidFill>
                  <a:schemeClr val="bg1"/>
                </a:solidFill>
              </a:rPr>
              <a:t>Ligertwood</a:t>
            </a:r>
            <a:r>
              <a:rPr lang="en-GB" sz="1200" dirty="0">
                <a:solidFill>
                  <a:schemeClr val="bg1"/>
                </a:solidFill>
              </a:rPr>
              <a:t> | Jason Ingram | Scott </a:t>
            </a:r>
            <a:r>
              <a:rPr lang="en-GB" sz="1200" dirty="0" err="1">
                <a:solidFill>
                  <a:schemeClr val="bg1"/>
                </a:solidFill>
              </a:rPr>
              <a:t>Ligertwood</a:t>
            </a:r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2019 Fellow Ships Music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So Essential Tunes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Hillsong Music Publishing Australia (Admin. by Hillsong Music Publishing UK)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478394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620688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In the darkness we were waiting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Without hope without light</a:t>
            </a:r>
          </a:p>
          <a:p>
            <a:r>
              <a:rPr lang="en-GB" sz="4400" dirty="0">
                <a:solidFill>
                  <a:schemeClr val="bg1"/>
                </a:solidFill>
              </a:rPr>
              <a:t>Till from Heaven You came running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There was mercy in Your eyes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1/9</a:t>
            </a:r>
          </a:p>
        </p:txBody>
      </p:sp>
    </p:spTree>
    <p:extLst>
      <p:ext uri="{BB962C8B-B14F-4D97-AF65-F5344CB8AC3E}">
        <p14:creationId xmlns:p14="http://schemas.microsoft.com/office/powerpoint/2010/main" val="2702671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620688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To fulfil the law and prophets</a:t>
            </a:r>
          </a:p>
          <a:p>
            <a:r>
              <a:rPr lang="en-GB" sz="4400" dirty="0">
                <a:solidFill>
                  <a:schemeClr val="bg1"/>
                </a:solidFill>
              </a:rPr>
              <a:t>To a virgin came the Word</a:t>
            </a:r>
          </a:p>
          <a:p>
            <a:r>
              <a:rPr lang="en-GB" sz="4400" dirty="0">
                <a:solidFill>
                  <a:schemeClr val="bg1"/>
                </a:solidFill>
              </a:rPr>
              <a:t>From a throne of endless glory</a:t>
            </a:r>
          </a:p>
          <a:p>
            <a:r>
              <a:rPr lang="en-GB" sz="4400" dirty="0">
                <a:solidFill>
                  <a:schemeClr val="bg1"/>
                </a:solidFill>
              </a:rPr>
              <a:t>To a cradle in the dirt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2/9</a:t>
            </a:r>
          </a:p>
        </p:txBody>
      </p:sp>
    </p:spTree>
    <p:extLst>
      <p:ext uri="{BB962C8B-B14F-4D97-AF65-F5344CB8AC3E}">
        <p14:creationId xmlns:p14="http://schemas.microsoft.com/office/powerpoint/2010/main" val="2362888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Praise the Father</a:t>
            </a:r>
          </a:p>
          <a:p>
            <a:r>
              <a:rPr lang="en-GB" sz="4400" dirty="0">
                <a:solidFill>
                  <a:schemeClr val="bg1"/>
                </a:solidFill>
              </a:rPr>
              <a:t>Praise the Son</a:t>
            </a:r>
          </a:p>
          <a:p>
            <a:r>
              <a:rPr lang="en-GB" sz="4400" dirty="0">
                <a:solidFill>
                  <a:schemeClr val="bg1"/>
                </a:solidFill>
              </a:rPr>
              <a:t>Praise the Spirit three in one</a:t>
            </a:r>
          </a:p>
          <a:p>
            <a:r>
              <a:rPr lang="en-GB" sz="4400" dirty="0">
                <a:solidFill>
                  <a:schemeClr val="bg1"/>
                </a:solidFill>
              </a:rPr>
              <a:t>God of Glory</a:t>
            </a:r>
          </a:p>
          <a:p>
            <a:r>
              <a:rPr lang="en-GB" sz="4400" dirty="0">
                <a:solidFill>
                  <a:schemeClr val="bg1"/>
                </a:solidFill>
              </a:rPr>
              <a:t>Majesty</a:t>
            </a:r>
          </a:p>
          <a:p>
            <a:r>
              <a:rPr lang="en-GB" sz="4400" dirty="0">
                <a:solidFill>
                  <a:schemeClr val="bg1"/>
                </a:solidFill>
              </a:rPr>
              <a:t>Praise forever to the King of kings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3/9</a:t>
            </a:r>
          </a:p>
        </p:txBody>
      </p:sp>
    </p:spTree>
    <p:extLst>
      <p:ext uri="{BB962C8B-B14F-4D97-AF65-F5344CB8AC3E}">
        <p14:creationId xmlns:p14="http://schemas.microsoft.com/office/powerpoint/2010/main" val="117235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9204" y="764704"/>
            <a:ext cx="8856984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To reveal the kingdom coming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to reconcile the lost</a:t>
            </a:r>
          </a:p>
          <a:p>
            <a:r>
              <a:rPr lang="en-GB" sz="4400" dirty="0">
                <a:solidFill>
                  <a:schemeClr val="bg1"/>
                </a:solidFill>
              </a:rPr>
              <a:t>To redeem the whole creation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 did not despise the </a:t>
            </a:r>
            <a:r>
              <a:rPr lang="en-GB" sz="4400" dirty="0" err="1">
                <a:solidFill>
                  <a:schemeClr val="bg1"/>
                </a:solidFill>
              </a:rPr>
              <a:t>cros</a:t>
            </a:r>
            <a:endParaRPr lang="en-GB" sz="4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4/9</a:t>
            </a:r>
          </a:p>
        </p:txBody>
      </p:sp>
    </p:spTree>
    <p:extLst>
      <p:ext uri="{BB962C8B-B14F-4D97-AF65-F5344CB8AC3E}">
        <p14:creationId xmlns:p14="http://schemas.microsoft.com/office/powerpoint/2010/main" val="2981371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FC5728-83A2-7320-85CF-A0CAEE292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382" y="1637082"/>
            <a:ext cx="6620540" cy="437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693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508" y="764704"/>
            <a:ext cx="8856984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For even in Your suffering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 saw to the other side</a:t>
            </a:r>
          </a:p>
          <a:p>
            <a:r>
              <a:rPr lang="en-GB" sz="4400" dirty="0">
                <a:solidFill>
                  <a:schemeClr val="bg1"/>
                </a:solidFill>
              </a:rPr>
              <a:t>Knowing this was our salvation</a:t>
            </a:r>
          </a:p>
          <a:p>
            <a:r>
              <a:rPr lang="en-GB" sz="4400" dirty="0">
                <a:solidFill>
                  <a:schemeClr val="bg1"/>
                </a:solidFill>
              </a:rPr>
              <a:t>Jesus for our sake You died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5/9</a:t>
            </a:r>
          </a:p>
        </p:txBody>
      </p:sp>
    </p:spTree>
    <p:extLst>
      <p:ext uri="{BB962C8B-B14F-4D97-AF65-F5344CB8AC3E}">
        <p14:creationId xmlns:p14="http://schemas.microsoft.com/office/powerpoint/2010/main" val="1390635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And the morning that You rose</a:t>
            </a:r>
          </a:p>
          <a:p>
            <a:r>
              <a:rPr lang="en-GB" sz="4400" dirty="0">
                <a:solidFill>
                  <a:schemeClr val="bg1"/>
                </a:solidFill>
              </a:rPr>
              <a:t>All of heaven held its breath</a:t>
            </a:r>
          </a:p>
          <a:p>
            <a:r>
              <a:rPr lang="en-GB" sz="4400" dirty="0">
                <a:solidFill>
                  <a:schemeClr val="bg1"/>
                </a:solidFill>
              </a:rPr>
              <a:t>Till that stone was moved for good</a:t>
            </a:r>
          </a:p>
          <a:p>
            <a:r>
              <a:rPr lang="en-GB" sz="4400" dirty="0">
                <a:solidFill>
                  <a:schemeClr val="bg1"/>
                </a:solidFill>
              </a:rPr>
              <a:t>For the Lamb had conquered death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6/9</a:t>
            </a:r>
          </a:p>
        </p:txBody>
      </p:sp>
    </p:spTree>
    <p:extLst>
      <p:ext uri="{BB962C8B-B14F-4D97-AF65-F5344CB8AC3E}">
        <p14:creationId xmlns:p14="http://schemas.microsoft.com/office/powerpoint/2010/main" val="2704135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And the dead rose from their tombs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the angels stood in awe</a:t>
            </a:r>
          </a:p>
          <a:p>
            <a:r>
              <a:rPr lang="en-GB" sz="4400" dirty="0">
                <a:solidFill>
                  <a:schemeClr val="bg1"/>
                </a:solidFill>
              </a:rPr>
              <a:t>For the souls of all who'd come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To the Father are restored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7/9</a:t>
            </a:r>
          </a:p>
        </p:txBody>
      </p:sp>
    </p:spTree>
    <p:extLst>
      <p:ext uri="{BB962C8B-B14F-4D97-AF65-F5344CB8AC3E}">
        <p14:creationId xmlns:p14="http://schemas.microsoft.com/office/powerpoint/2010/main" val="21125202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620688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And the Church of Christ was born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Then the Spirit lit the flame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Now this Gospel truth of old</a:t>
            </a:r>
          </a:p>
          <a:p>
            <a:r>
              <a:rPr lang="en-GB" sz="4400" dirty="0">
                <a:solidFill>
                  <a:schemeClr val="bg1"/>
                </a:solidFill>
              </a:rPr>
              <a:t>Shall not kneel shall not faint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8/9</a:t>
            </a:r>
          </a:p>
        </p:txBody>
      </p:sp>
    </p:spTree>
    <p:extLst>
      <p:ext uri="{BB962C8B-B14F-4D97-AF65-F5344CB8AC3E}">
        <p14:creationId xmlns:p14="http://schemas.microsoft.com/office/powerpoint/2010/main" val="36327702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By His blood and in His Name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In His freedom I am free</a:t>
            </a:r>
          </a:p>
          <a:p>
            <a:r>
              <a:rPr lang="en-GB" sz="4400" dirty="0">
                <a:solidFill>
                  <a:schemeClr val="bg1"/>
                </a:solidFill>
              </a:rPr>
              <a:t>For the love of Jesus Christ</a:t>
            </a:r>
          </a:p>
          <a:p>
            <a:r>
              <a:rPr lang="en-GB" sz="4400" dirty="0">
                <a:solidFill>
                  <a:schemeClr val="bg1"/>
                </a:solidFill>
              </a:rPr>
              <a:t>Who has resurrected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9/9</a:t>
            </a:r>
          </a:p>
        </p:txBody>
      </p:sp>
    </p:spTree>
    <p:extLst>
      <p:ext uri="{BB962C8B-B14F-4D97-AF65-F5344CB8AC3E}">
        <p14:creationId xmlns:p14="http://schemas.microsoft.com/office/powerpoint/2010/main" val="7253661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Majesty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4219071</a:t>
            </a:r>
          </a:p>
          <a:p>
            <a:r>
              <a:rPr lang="en-GB" sz="1200" dirty="0">
                <a:solidFill>
                  <a:schemeClr val="bg1"/>
                </a:solidFill>
              </a:rPr>
              <a:t>Martin Smith | Stuart Garrard</a:t>
            </a:r>
          </a:p>
          <a:p>
            <a:r>
              <a:rPr lang="en-GB" sz="1200" dirty="0">
                <a:solidFill>
                  <a:schemeClr val="bg1"/>
                </a:solidFill>
              </a:rPr>
              <a:t>© 2003, 2004 Curious? Music UK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1094597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1E7B9C-F9A1-7659-93D2-3F64E265F7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D2047C-B9B6-B5E7-3C3E-A87CC472E819}"/>
              </a:ext>
            </a:extLst>
          </p:cNvPr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0E4131-5B5F-4093-3569-C0A497326507}"/>
              </a:ext>
            </a:extLst>
          </p:cNvPr>
          <p:cNvSpPr txBox="1">
            <a:spLocks/>
          </p:cNvSpPr>
          <p:nvPr/>
        </p:nvSpPr>
        <p:spPr>
          <a:xfrm>
            <a:off x="251520" y="620688"/>
            <a:ext cx="8640960" cy="6480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Here I am</a:t>
            </a:r>
          </a:p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Humbled by Your majesty</a:t>
            </a:r>
          </a:p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Covered by Your grace so free</a:t>
            </a:r>
          </a:p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Here I am</a:t>
            </a:r>
          </a:p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Knowing I'm a sinful man</a:t>
            </a:r>
          </a:p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Covered by the blood of the Lamb</a:t>
            </a:r>
          </a:p>
        </p:txBody>
      </p:sp>
    </p:spTree>
    <p:extLst>
      <p:ext uri="{BB962C8B-B14F-4D97-AF65-F5344CB8AC3E}">
        <p14:creationId xmlns:p14="http://schemas.microsoft.com/office/powerpoint/2010/main" val="2552426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1E7B9C-F9A1-7659-93D2-3F64E265F7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D2047C-B9B6-B5E7-3C3E-A87CC472E819}"/>
              </a:ext>
            </a:extLst>
          </p:cNvPr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0E4131-5B5F-4093-3569-C0A497326507}"/>
              </a:ext>
            </a:extLst>
          </p:cNvPr>
          <p:cNvSpPr txBox="1">
            <a:spLocks/>
          </p:cNvSpPr>
          <p:nvPr/>
        </p:nvSpPr>
        <p:spPr>
          <a:xfrm>
            <a:off x="251520" y="620688"/>
            <a:ext cx="8640960" cy="6480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Now I've found the greatest love of all is mine</a:t>
            </a:r>
          </a:p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Since You laid down Your life</a:t>
            </a:r>
          </a:p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The greatest sacrifice</a:t>
            </a:r>
          </a:p>
        </p:txBody>
      </p:sp>
    </p:spTree>
    <p:extLst>
      <p:ext uri="{BB962C8B-B14F-4D97-AF65-F5344CB8AC3E}">
        <p14:creationId xmlns:p14="http://schemas.microsoft.com/office/powerpoint/2010/main" val="11604756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1E7B9C-F9A1-7659-93D2-3F64E265F7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D2047C-B9B6-B5E7-3C3E-A87CC472E819}"/>
              </a:ext>
            </a:extLst>
          </p:cNvPr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0E4131-5B5F-4093-3569-C0A497326507}"/>
              </a:ext>
            </a:extLst>
          </p:cNvPr>
          <p:cNvSpPr txBox="1">
            <a:spLocks/>
          </p:cNvSpPr>
          <p:nvPr/>
        </p:nvSpPr>
        <p:spPr>
          <a:xfrm>
            <a:off x="251520" y="620688"/>
            <a:ext cx="8640960" cy="6480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Majesty majesty</a:t>
            </a:r>
          </a:p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Your grace has found me just as I am</a:t>
            </a:r>
          </a:p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Empty handed but alive in Your hands</a:t>
            </a:r>
          </a:p>
          <a:p>
            <a:pPr>
              <a:spcBef>
                <a:spcPts val="600"/>
              </a:spcBef>
            </a:pPr>
            <a:endParaRPr lang="en-GB" sz="4000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Majesty majesty</a:t>
            </a:r>
          </a:p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Forever I am changed by Your love</a:t>
            </a:r>
          </a:p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In the presence of Your majesty</a:t>
            </a:r>
          </a:p>
        </p:txBody>
      </p:sp>
    </p:spTree>
    <p:extLst>
      <p:ext uri="{BB962C8B-B14F-4D97-AF65-F5344CB8AC3E}">
        <p14:creationId xmlns:p14="http://schemas.microsoft.com/office/powerpoint/2010/main" val="5789129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1E7B9C-F9A1-7659-93D2-3F64E265F7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D2047C-B9B6-B5E7-3C3E-A87CC472E819}"/>
              </a:ext>
            </a:extLst>
          </p:cNvPr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0E4131-5B5F-4093-3569-C0A497326507}"/>
              </a:ext>
            </a:extLst>
          </p:cNvPr>
          <p:cNvSpPr txBox="1">
            <a:spLocks/>
          </p:cNvSpPr>
          <p:nvPr/>
        </p:nvSpPr>
        <p:spPr>
          <a:xfrm>
            <a:off x="251520" y="620688"/>
            <a:ext cx="8640960" cy="6480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Here I am</a:t>
            </a:r>
          </a:p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Humbled by the love that You give</a:t>
            </a:r>
          </a:p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Forgiven so that I can forgive</a:t>
            </a:r>
          </a:p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Here I stand</a:t>
            </a:r>
          </a:p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Knowing that I'm Your desire</a:t>
            </a:r>
          </a:p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Sanctified by glory and fire</a:t>
            </a:r>
          </a:p>
        </p:txBody>
      </p:sp>
    </p:spTree>
    <p:extLst>
      <p:ext uri="{BB962C8B-B14F-4D97-AF65-F5344CB8AC3E}">
        <p14:creationId xmlns:p14="http://schemas.microsoft.com/office/powerpoint/2010/main" val="688273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PERFECT PRAISE. Praise the Lord dear Saint. The Lord is… | by Rogers  Kisambira | Medium">
            <a:extLst>
              <a:ext uri="{FF2B5EF4-FFF2-40B4-BE49-F238E27FC236}">
                <a16:creationId xmlns:a16="http://schemas.microsoft.com/office/drawing/2014/main" id="{03530199-C205-5889-140C-73EE934F8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43000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8789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20688"/>
            <a:ext cx="8640960" cy="648072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All hail King Jesus</a:t>
            </a:r>
          </a:p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All hail the Lord of Heaven and earth</a:t>
            </a:r>
          </a:p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All hail King Jesus</a:t>
            </a:r>
          </a:p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All hail the Savior of the world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1/1</a:t>
            </a:r>
          </a:p>
        </p:txBody>
      </p:sp>
    </p:spTree>
    <p:extLst>
      <p:ext uri="{BB962C8B-B14F-4D97-AF65-F5344CB8AC3E}">
        <p14:creationId xmlns:p14="http://schemas.microsoft.com/office/powerpoint/2010/main" val="12135272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FC5728-83A2-7320-85CF-A0CAEE292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382" y="1637082"/>
            <a:ext cx="6620540" cy="437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6749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pic>
        <p:nvPicPr>
          <p:cNvPr id="7170" name="Picture 2" descr="Ainsdale Methodist Church Notices">
            <a:extLst>
              <a:ext uri="{FF2B5EF4-FFF2-40B4-BE49-F238E27FC236}">
                <a16:creationId xmlns:a16="http://schemas.microsoft.com/office/drawing/2014/main" id="{3EEB5152-0F8F-378F-8135-B60333430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7113"/>
            <a:ext cx="9144000" cy="480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1821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F60B71-9F16-1F9B-1D81-3409748F1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2956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03C05E-2E9E-9E5C-FBDB-5A1EC2477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899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A1EE7B-1DB0-CE1A-B67F-67F15C51F2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C3B932-DD70-88CB-0FFB-702D9E48D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129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1E7B9C-F9A1-7659-93D2-3F64E265F7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50572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85898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323528" y="116632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lvl="0" algn="ctr">
              <a:defRPr/>
            </a:pPr>
            <a:r>
              <a:rPr lang="en-GB" dirty="0">
                <a:solidFill>
                  <a:schemeClr val="bg1"/>
                </a:solidFill>
              </a:rPr>
              <a:t>2 Corinthians 14</a:t>
            </a:r>
            <a:br>
              <a:rPr lang="en-GB" dirty="0">
                <a:solidFill>
                  <a:schemeClr val="bg1"/>
                </a:solidFill>
              </a:rPr>
            </a:b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May the grace of the Lord Jesus Christ, and the love of God, and the fellowship of the Holy Spirit be with you all</a:t>
            </a:r>
          </a:p>
        </p:txBody>
      </p:sp>
    </p:spTree>
    <p:extLst>
      <p:ext uri="{BB962C8B-B14F-4D97-AF65-F5344CB8AC3E}">
        <p14:creationId xmlns:p14="http://schemas.microsoft.com/office/powerpoint/2010/main" val="3974712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Our God Saves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4972837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Brenton Brown | Paul </a:t>
            </a:r>
            <a:r>
              <a:rPr lang="en-GB" sz="1200" dirty="0" err="1">
                <a:solidFill>
                  <a:schemeClr val="bg1"/>
                </a:solidFill>
              </a:rPr>
              <a:t>Baloche</a:t>
            </a:r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2007 Integrity's Hosanna! Music (Admin. by Integrity Music Ltd)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Leadworship</a:t>
            </a:r>
            <a:r>
              <a:rPr lang="en-GB" sz="1200" dirty="0">
                <a:solidFill>
                  <a:schemeClr val="bg1"/>
                </a:solidFill>
              </a:rPr>
              <a:t> Songs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784998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In the name of the Father </a:t>
            </a:r>
          </a:p>
          <a:p>
            <a:r>
              <a:rPr lang="en-GB" sz="4000" dirty="0">
                <a:solidFill>
                  <a:schemeClr val="bg1"/>
                </a:solidFill>
              </a:rPr>
              <a:t>In the name of the Son</a:t>
            </a:r>
          </a:p>
          <a:p>
            <a:r>
              <a:rPr lang="en-GB" sz="4000" dirty="0">
                <a:solidFill>
                  <a:schemeClr val="bg1"/>
                </a:solidFill>
              </a:rPr>
              <a:t>In the name of the Spirit, </a:t>
            </a:r>
          </a:p>
          <a:p>
            <a:r>
              <a:rPr lang="en-GB" sz="4000" dirty="0">
                <a:solidFill>
                  <a:schemeClr val="bg1"/>
                </a:solidFill>
              </a:rPr>
              <a:t>Lord we come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We're </a:t>
            </a:r>
            <a:r>
              <a:rPr lang="en-GB" sz="4000" dirty="0" err="1">
                <a:solidFill>
                  <a:schemeClr val="bg1"/>
                </a:solidFill>
              </a:rPr>
              <a:t>gather'd</a:t>
            </a:r>
            <a:r>
              <a:rPr lang="en-GB" sz="4000" dirty="0">
                <a:solidFill>
                  <a:schemeClr val="bg1"/>
                </a:solidFill>
              </a:rPr>
              <a:t> together, </a:t>
            </a:r>
          </a:p>
          <a:p>
            <a:r>
              <a:rPr lang="en-GB" sz="4000" dirty="0">
                <a:solidFill>
                  <a:schemeClr val="bg1"/>
                </a:solidFill>
              </a:rPr>
              <a:t>To lift up Your name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To call on our Savior to fall on Your grace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4253272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620688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Hear the joyful sound of our offering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As Your saints bow down </a:t>
            </a:r>
          </a:p>
          <a:p>
            <a:r>
              <a:rPr lang="en-GB" sz="4000" dirty="0">
                <a:solidFill>
                  <a:schemeClr val="bg1"/>
                </a:solidFill>
              </a:rPr>
              <a:t>As Your people sing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We will rise with You lifted on Your wings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the world will see that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1511898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692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Our God saves our God saves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There is hope in Your name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Mourning turns to songs of praise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Our God saves our God saves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1884103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800" dirty="0"/>
              <a:t>The Lion And The Lamb</a:t>
            </a:r>
          </a:p>
          <a:p>
            <a:r>
              <a:rPr lang="en-GB" sz="1200" dirty="0"/>
              <a:t>CCLI Song # 7038281</a:t>
            </a:r>
          </a:p>
          <a:p>
            <a:r>
              <a:rPr lang="en-GB" sz="1200" dirty="0" err="1"/>
              <a:t>Brenton</a:t>
            </a:r>
            <a:r>
              <a:rPr lang="en-GB" sz="1200" dirty="0"/>
              <a:t> Brown | Brian Johnson | </a:t>
            </a:r>
            <a:r>
              <a:rPr lang="en-GB" sz="1200" dirty="0" err="1"/>
              <a:t>Leeland</a:t>
            </a:r>
            <a:r>
              <a:rPr lang="en-GB" sz="1200" dirty="0"/>
              <a:t> Mooring</a:t>
            </a:r>
          </a:p>
          <a:p>
            <a:r>
              <a:rPr lang="en-GB" sz="1200" dirty="0"/>
              <a:t>© 2015 </a:t>
            </a:r>
            <a:r>
              <a:rPr lang="en-GB" sz="1200" dirty="0" err="1"/>
              <a:t>Meaux</a:t>
            </a:r>
            <a:r>
              <a:rPr lang="en-GB" sz="1200" dirty="0"/>
              <a:t> Mercy (Admin. by Capitol CMG Publishing)</a:t>
            </a:r>
          </a:p>
          <a:p>
            <a:r>
              <a:rPr lang="en-GB" sz="1200" dirty="0"/>
              <a:t>The Devil Is A Liar! Publishing (Admin. by Capitol CMG Publishing)</a:t>
            </a:r>
          </a:p>
          <a:p>
            <a:r>
              <a:rPr lang="en-GB" sz="1200" dirty="0" err="1"/>
              <a:t>Thankyou</a:t>
            </a:r>
            <a:r>
              <a:rPr lang="en-GB" sz="1200" dirty="0"/>
              <a:t> Music (Admin. by Integrity Music)</a:t>
            </a:r>
          </a:p>
          <a:p>
            <a:r>
              <a:rPr lang="en-GB" sz="1200" dirty="0"/>
              <a:t>Bethel Music Publishing (Admin. by Song Solutions)</a:t>
            </a:r>
          </a:p>
          <a:p>
            <a:r>
              <a:rPr lang="en-GB" sz="1200" i="1" dirty="0"/>
              <a:t>For use solely with the </a:t>
            </a:r>
            <a:r>
              <a:rPr lang="en-GB" sz="1200" i="1" dirty="0" err="1"/>
              <a:t>SongSelect</a:t>
            </a:r>
            <a:r>
              <a:rPr lang="en-GB" sz="1200" i="1" dirty="0"/>
              <a:t>® </a:t>
            </a:r>
            <a:r>
              <a:rPr lang="en-GB" sz="1200" i="1" dirty="0">
                <a:hlinkClick r:id="rId2"/>
              </a:rPr>
              <a:t>Terms of Use</a:t>
            </a:r>
            <a:r>
              <a:rPr lang="en-GB" sz="1200" i="1" dirty="0"/>
              <a:t>. All rights reserved. </a:t>
            </a:r>
            <a:r>
              <a:rPr lang="en-GB" sz="1200" i="1" dirty="0">
                <a:hlinkClick r:id="rId3"/>
              </a:rPr>
              <a:t>www.ccli.com</a:t>
            </a:r>
            <a:endParaRPr lang="en-GB" sz="1200" i="1" dirty="0"/>
          </a:p>
          <a:p>
            <a:r>
              <a:rPr lang="en-GB" sz="1200" dirty="0"/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80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He's coming on the clouds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Kings and kingdoms will bow down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And every chain will break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As broken hearts declare His praise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For who can stop the Lord Almighty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9146</TotalTime>
  <Words>954</Words>
  <Application>Microsoft Office PowerPoint</Application>
  <PresentationFormat>On-screen Show (4:3)</PresentationFormat>
  <Paragraphs>160</Paragraphs>
  <Slides>38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akagi_probook</vt:lpstr>
      <vt:lpstr>Arial</vt:lpstr>
      <vt:lpstr>Calibri</vt:lpstr>
      <vt:lpstr>Rockwell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490</cp:revision>
  <dcterms:created xsi:type="dcterms:W3CDTF">2019-09-23T12:06:27Z</dcterms:created>
  <dcterms:modified xsi:type="dcterms:W3CDTF">2024-05-29T11:40:39Z</dcterms:modified>
</cp:coreProperties>
</file>