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467" r:id="rId5"/>
    <p:sldId id="474" r:id="rId6"/>
    <p:sldId id="453" r:id="rId7"/>
    <p:sldId id="447" r:id="rId8"/>
    <p:sldId id="448" r:id="rId9"/>
    <p:sldId id="449" r:id="rId10"/>
    <p:sldId id="450" r:id="rId11"/>
    <p:sldId id="451" r:id="rId12"/>
    <p:sldId id="452" r:id="rId13"/>
    <p:sldId id="476" r:id="rId14"/>
    <p:sldId id="477" r:id="rId15"/>
    <p:sldId id="478" r:id="rId16"/>
    <p:sldId id="479" r:id="rId17"/>
    <p:sldId id="481" r:id="rId18"/>
    <p:sldId id="482" r:id="rId19"/>
    <p:sldId id="483" r:id="rId20"/>
    <p:sldId id="484" r:id="rId21"/>
    <p:sldId id="486" r:id="rId22"/>
    <p:sldId id="503" r:id="rId23"/>
    <p:sldId id="501" r:id="rId24"/>
    <p:sldId id="502" r:id="rId25"/>
    <p:sldId id="491" r:id="rId26"/>
    <p:sldId id="492" r:id="rId27"/>
    <p:sldId id="493" r:id="rId28"/>
    <p:sldId id="487" r:id="rId29"/>
    <p:sldId id="497" r:id="rId30"/>
    <p:sldId id="498" r:id="rId31"/>
    <p:sldId id="499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28/09/2021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03-10-2021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50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50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Hosanna, Hosanna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Holy Is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4158039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Louie Giglio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9672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stand and lift up 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the joy of the Lord is our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bow down and worship Him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How great how awesome is He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And together we sing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Ev'ryone</a:t>
            </a:r>
            <a:r>
              <a:rPr lang="en-GB" sz="4400" dirty="0">
                <a:solidFill>
                  <a:schemeClr val="bg1"/>
                </a:solidFill>
              </a:rPr>
              <a:t>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2414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Holy is the Lord God Almighty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earth is filled with His glory</a:t>
            </a:r>
          </a:p>
          <a:p>
            <a:r>
              <a:rPr lang="en-GB" sz="5000" dirty="0">
                <a:solidFill>
                  <a:schemeClr val="bg1"/>
                </a:solidFill>
              </a:rPr>
              <a:t>Holy is the Lord God Almighty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earth is filled with His glory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earth is filled with His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395209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 is rising up all around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It's the anthem of the Lord's renown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It's rising up all around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It's the anthem of the Lord's renown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269278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706859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Worthy is the Lamb seated on the throne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Crown You now with many crowns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reign victorious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High and lifted up Jesus Son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Darling of heaven crucified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is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323491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Agnus Dei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626713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Michael W. Smith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1990 Sony/ATV </a:t>
            </a:r>
            <a:r>
              <a:rPr lang="en-GB" sz="1200" dirty="0" err="1">
                <a:solidFill>
                  <a:schemeClr val="bg1"/>
                </a:solidFill>
              </a:rPr>
              <a:t>Milene</a:t>
            </a:r>
            <a:r>
              <a:rPr lang="en-GB" sz="1200" dirty="0">
                <a:solidFill>
                  <a:schemeClr val="bg1"/>
                </a:solidFill>
              </a:rPr>
              <a:t> Music (Admin. by Sony/ATV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00835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Alleluia </a:t>
            </a:r>
            <a:r>
              <a:rPr lang="en-GB" sz="5400" dirty="0" err="1">
                <a:solidFill>
                  <a:schemeClr val="bg1"/>
                </a:solidFill>
              </a:rPr>
              <a:t>alleluia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For the Lord God Almighty reigns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Alleluia </a:t>
            </a:r>
            <a:r>
              <a:rPr lang="en-GB" sz="5400" dirty="0" err="1">
                <a:solidFill>
                  <a:schemeClr val="bg1"/>
                </a:solidFill>
              </a:rPr>
              <a:t>alleluia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For the Lord God Almighty reigns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Alleluia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420128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(You are)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Are You Lord God Almighty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592476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Is The Lamb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3217555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Darlene </a:t>
            </a:r>
            <a:r>
              <a:rPr lang="en-GB" sz="1200" dirty="0" err="1">
                <a:solidFill>
                  <a:schemeClr val="bg1"/>
                </a:solidFill>
              </a:rPr>
              <a:t>Zschech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Wondrous Worship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032842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Thank You for the cross Lord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Thank You for the price You paid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Bearing all my sin and shame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love You came and gave amazing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842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Thank You for this love Lord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Thank You for the nail-pierced hands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Washed me in Your cleansing flow</a:t>
            </a:r>
          </a:p>
          <a:p>
            <a:r>
              <a:rPr lang="en-GB" sz="5400" dirty="0">
                <a:solidFill>
                  <a:schemeClr val="bg1"/>
                </a:solidFill>
              </a:rPr>
              <a:t>Now all I know Your forgiveness and embrace</a:t>
            </a:r>
          </a:p>
          <a:p>
            <a:endParaRPr lang="en-GB" sz="5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30257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70885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Worthy is the Lamb seated on the throne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Crown You now with many crowns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reign victorious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High and lifted up Jesus Son of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Darling of heaven crucified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is the Lamb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Worthy is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-17755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88476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long for You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 err="1">
                <a:solidFill>
                  <a:schemeClr val="bg1"/>
                </a:solidFill>
              </a:rPr>
              <a:t>‘Cause</a:t>
            </a:r>
            <a:r>
              <a:rPr lang="en-GB" sz="54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(Washed away)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Hosanna </a:t>
            </a:r>
            <a:r>
              <a:rPr lang="en-GB" sz="5400" dirty="0" err="1">
                <a:solidFill>
                  <a:schemeClr val="bg1"/>
                </a:solidFill>
              </a:rPr>
              <a:t>Hosanna</a:t>
            </a:r>
            <a:endParaRPr lang="en-GB" sz="5400" dirty="0">
              <a:solidFill>
                <a:schemeClr val="bg1"/>
              </a:solidFill>
            </a:endParaRPr>
          </a:p>
          <a:p>
            <a:r>
              <a:rPr lang="en-GB" sz="54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We welcome You here Lord Jesus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1103</Words>
  <Application>Microsoft Office PowerPoint</Application>
  <PresentationFormat>On-screen Show (4:3)</PresentationFormat>
  <Paragraphs>219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115</cp:revision>
  <dcterms:created xsi:type="dcterms:W3CDTF">2019-09-23T12:06:27Z</dcterms:created>
  <dcterms:modified xsi:type="dcterms:W3CDTF">2021-09-28T13:42:36Z</dcterms:modified>
</cp:coreProperties>
</file>