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32" r:id="rId2"/>
    <p:sldId id="454" r:id="rId3"/>
    <p:sldId id="455" r:id="rId4"/>
    <p:sldId id="457" r:id="rId5"/>
    <p:sldId id="456" r:id="rId6"/>
    <p:sldId id="463" r:id="rId7"/>
    <p:sldId id="458" r:id="rId8"/>
    <p:sldId id="4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22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222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He Lives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7133098</a:t>
            </a:r>
          </a:p>
          <a:p>
            <a:r>
              <a:rPr lang="en-GB" sz="1200" dirty="0">
                <a:solidFill>
                  <a:schemeClr val="bg1"/>
                </a:solidFill>
              </a:rPr>
              <a:t>Anthony Skinner | Chris McClarney | Jonathan Smith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2020 Capitol CMG Genesis; Be Essential Songs; </a:t>
            </a:r>
            <a:r>
              <a:rPr lang="en-GB" sz="1200" dirty="0" err="1">
                <a:solidFill>
                  <a:schemeClr val="bg1"/>
                </a:solidFill>
              </a:rPr>
              <a:t>Cashagamble</a:t>
            </a:r>
            <a:r>
              <a:rPr lang="en-GB" sz="1200" dirty="0">
                <a:solidFill>
                  <a:schemeClr val="bg1"/>
                </a:solidFill>
              </a:rPr>
              <a:t> Jet Music; Bethel Music Publishing SESAC; Thirsty Boots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See the tomb where He laid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See the stone rolled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risen He is risen He's alive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See His hands see His feet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Touch His scars and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risen He is risen He's alive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He's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6323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28838-C0FA-C339-E16F-5A439F07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D7BE0D-C14E-5761-2D6B-4757AD653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</a:t>
            </a:r>
            <a:r>
              <a:rPr lang="en-GB" sz="3600" dirty="0" err="1">
                <a:solidFill>
                  <a:schemeClr val="bg1"/>
                </a:solidFill>
              </a:rPr>
              <a:t>honor</a:t>
            </a:r>
            <a:r>
              <a:rPr lang="en-GB" sz="3600" dirty="0">
                <a:solidFill>
                  <a:schemeClr val="bg1"/>
                </a:solidFill>
              </a:rPr>
              <a:t> and power are His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glory forever amen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(lives)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(Jesus lives)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1770E6-11E5-F766-740C-162EB63DC923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566770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1D09-9D12-9403-DF28-2FE616D1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4DE41F-6BDC-916A-4205-946750AC8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shackles breaking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 the song of the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moving He is moving He's alive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take this freedom take this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Can you feel it rising up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is here He is here He's alive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32DDC-277B-2BB1-0C21-7244B3A977BF}"/>
              </a:ext>
            </a:extLst>
          </p:cNvPr>
          <p:cNvSpPr txBox="1"/>
          <p:nvPr/>
        </p:nvSpPr>
        <p:spPr>
          <a:xfrm>
            <a:off x="8235898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515809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22C2C-E618-61BF-ECFE-D59B2753A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E489CD-C977-1727-092F-F14A4A904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</a:t>
            </a:r>
            <a:r>
              <a:rPr lang="en-GB" sz="3600" dirty="0" err="1">
                <a:solidFill>
                  <a:schemeClr val="bg1"/>
                </a:solidFill>
              </a:rPr>
              <a:t>honor</a:t>
            </a:r>
            <a:r>
              <a:rPr lang="en-GB" sz="3600" dirty="0">
                <a:solidFill>
                  <a:schemeClr val="bg1"/>
                </a:solidFill>
              </a:rPr>
              <a:t> and power are His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glory forever amen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(lives)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(Jesus lives)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4607E-DCA5-A65C-5199-EDDE102ACFCC}"/>
              </a:ext>
            </a:extLst>
          </p:cNvPr>
          <p:cNvSpPr txBox="1"/>
          <p:nvPr/>
        </p:nvSpPr>
        <p:spPr>
          <a:xfrm>
            <a:off x="8388424" y="24046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75172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5DE3-B274-AD1D-AE88-87F4B67A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D3780D-19B1-910F-F5F8-88D5FE262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took all our shame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Left it in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We're forgiven we're forgiven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work forever done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Only by the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is finished it is finished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E3C34B-3718-CFCC-62E1-1B6B320144BA}"/>
              </a:ext>
            </a:extLst>
          </p:cNvPr>
          <p:cNvSpPr txBox="1"/>
          <p:nvPr/>
        </p:nvSpPr>
        <p:spPr>
          <a:xfrm>
            <a:off x="8388424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067192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7E5BD-2125-1602-8408-6B7C49A7F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E3E246-0DAD-2C25-CFA4-502E18F8B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lives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</a:t>
            </a:r>
            <a:r>
              <a:rPr lang="en-GB" sz="3600" dirty="0" err="1">
                <a:solidFill>
                  <a:schemeClr val="bg1"/>
                </a:solidFill>
              </a:rPr>
              <a:t>honor</a:t>
            </a:r>
            <a:r>
              <a:rPr lang="en-GB" sz="3600" dirty="0">
                <a:solidFill>
                  <a:schemeClr val="bg1"/>
                </a:solidFill>
              </a:rPr>
              <a:t> and power are His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glory forever amen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(lives)</a:t>
            </a:r>
          </a:p>
          <a:p>
            <a:r>
              <a:rPr lang="en-GB" sz="3600" dirty="0">
                <a:solidFill>
                  <a:schemeClr val="bg1"/>
                </a:solidFill>
              </a:rPr>
              <a:t>(Jesus lives)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447DD-4F98-9272-756F-80E83EFECD35}"/>
              </a:ext>
            </a:extLst>
          </p:cNvPr>
          <p:cNvSpPr txBox="1"/>
          <p:nvPr/>
        </p:nvSpPr>
        <p:spPr>
          <a:xfrm>
            <a:off x="8388424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66403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FC65F-6319-1DB6-E282-44C4E8ED7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96B40A-4576-5E12-B95E-67B87AD66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is risen He is risen He's alive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F13681-1347-A03E-CCDC-4AD17D4D0939}"/>
              </a:ext>
            </a:extLst>
          </p:cNvPr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69103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7406</TotalTime>
  <Words>243</Words>
  <Application>Microsoft Office PowerPoint</Application>
  <PresentationFormat>On-screen Show (4:3)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388</cp:revision>
  <dcterms:created xsi:type="dcterms:W3CDTF">2019-09-23T12:06:27Z</dcterms:created>
  <dcterms:modified xsi:type="dcterms:W3CDTF">2025-09-22T17:44:19Z</dcterms:modified>
</cp:coreProperties>
</file>