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2" r:id="rId2"/>
    <p:sldId id="607" r:id="rId3"/>
    <p:sldId id="643" r:id="rId4"/>
    <p:sldId id="644" r:id="rId5"/>
    <p:sldId id="645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He Knows My Name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2151368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Tommy Walker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1996 Universal Music - Brentwood Benson Songs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a Maker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formed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even time began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life was in His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knows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knows my every thought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sees each tear that falls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hears me when I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4309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He'll never leave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where I 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9554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knows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knows my every thought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sees each tear that falls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hears me when I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41484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127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2024-07-01T18:13:56Z</dcterms:modified>
</cp:coreProperties>
</file>