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459" r:id="rId2"/>
    <p:sldId id="332" r:id="rId3"/>
    <p:sldId id="472" r:id="rId4"/>
    <p:sldId id="473" r:id="rId5"/>
    <p:sldId id="465" r:id="rId6"/>
    <p:sldId id="466" r:id="rId7"/>
    <p:sldId id="467" r:id="rId8"/>
    <p:sldId id="474" r:id="rId9"/>
    <p:sldId id="522" r:id="rId10"/>
    <p:sldId id="481" r:id="rId11"/>
    <p:sldId id="483" r:id="rId12"/>
    <p:sldId id="484" r:id="rId13"/>
    <p:sldId id="523" r:id="rId14"/>
    <p:sldId id="408" r:id="rId15"/>
    <p:sldId id="409" r:id="rId16"/>
    <p:sldId id="410" r:id="rId17"/>
    <p:sldId id="411" r:id="rId18"/>
    <p:sldId id="480" r:id="rId19"/>
    <p:sldId id="482" r:id="rId20"/>
    <p:sldId id="461" r:id="rId21"/>
    <p:sldId id="462" r:id="rId22"/>
    <p:sldId id="463" r:id="rId23"/>
    <p:sldId id="464" r:id="rId24"/>
    <p:sldId id="515" r:id="rId25"/>
    <p:sldId id="516" r:id="rId26"/>
    <p:sldId id="517" r:id="rId27"/>
    <p:sldId id="524" r:id="rId28"/>
    <p:sldId id="526" r:id="rId29"/>
    <p:sldId id="453" r:id="rId30"/>
    <p:sldId id="447" r:id="rId31"/>
    <p:sldId id="448" r:id="rId32"/>
    <p:sldId id="485" r:id="rId33"/>
    <p:sldId id="511" r:id="rId34"/>
    <p:sldId id="512" r:id="rId35"/>
    <p:sldId id="513" r:id="rId36"/>
    <p:sldId id="514" r:id="rId37"/>
    <p:sldId id="501" r:id="rId38"/>
    <p:sldId id="525" r:id="rId39"/>
    <p:sldId id="476" r:id="rId40"/>
    <p:sldId id="422" r:id="rId41"/>
    <p:sldId id="388" r:id="rId42"/>
    <p:sldId id="389" r:id="rId43"/>
    <p:sldId id="390" r:id="rId44"/>
    <p:sldId id="518" r:id="rId45"/>
    <p:sldId id="519" r:id="rId46"/>
    <p:sldId id="520" r:id="rId47"/>
    <p:sldId id="52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32599D-0EA4-4C19-85DD-9B4B98BBF389}" type="datetimeFigureOut">
              <a:rPr lang="en-GB" smtClean="0"/>
              <a:t>04/12/2021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284950-EE2D-4F15-AEFD-98C03FBD6D6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5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284950-EE2D-4F15-AEFD-98C03FBD6D6C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7550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04/12/2021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73AD41DB-DF9F-49BC-85AE-6AB1840A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Testimony Symbol. the Word `Testimony` Appearing Behind Torn Black Paper.  Beautiful Black Background. Business, Testimony Concep Stock Photo - Image  of headline, customer: 213274706">
            <a:extLst>
              <a:ext uri="{FF2B5EF4-FFF2-40B4-BE49-F238E27FC236}">
                <a16:creationId xmlns:a16="http://schemas.microsoft.com/office/drawing/2014/main" id="{7A5A0763-99C5-471D-90E2-15E3926446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8" b="1759"/>
          <a:stretch/>
        </p:blipFill>
        <p:spPr bwMode="auto">
          <a:xfrm>
            <a:off x="20" y="-1"/>
            <a:ext cx="9143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9144000" cy="757168"/>
            <a:chOff x="0" y="2959818"/>
            <a:chExt cx="12192000" cy="757168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3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8150" y="4669978"/>
            <a:ext cx="4269581" cy="117370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GB" sz="5400" dirty="0" err="1">
                <a:solidFill>
                  <a:schemeClr val="bg1">
                    <a:alpha val="80000"/>
                  </a:schemeClr>
                </a:solidFill>
              </a:rPr>
              <a:t>Hoo</a:t>
            </a:r>
            <a:r>
              <a:rPr lang="en-GB" sz="5400" dirty="0">
                <a:solidFill>
                  <a:schemeClr val="bg1">
                    <a:alpha val="80000"/>
                  </a:schemeClr>
                </a:solidFill>
              </a:rPr>
              <a:t>  Are </a:t>
            </a:r>
            <a:r>
              <a:rPr lang="en-GB" sz="5400" dirty="0" err="1">
                <a:solidFill>
                  <a:schemeClr val="bg1">
                    <a:alpha val="80000"/>
                  </a:schemeClr>
                </a:solidFill>
              </a:rPr>
              <a:t>Ya</a:t>
            </a:r>
            <a:br>
              <a:rPr lang="en-GB" sz="2100" dirty="0">
                <a:solidFill>
                  <a:schemeClr val="bg1">
                    <a:alpha val="80000"/>
                  </a:schemeClr>
                </a:solidFill>
              </a:rPr>
            </a:br>
            <a:r>
              <a:rPr lang="en-GB" sz="2100" dirty="0">
                <a:solidFill>
                  <a:schemeClr val="bg1">
                    <a:alpha val="80000"/>
                  </a:schemeClr>
                </a:solidFill>
              </a:rPr>
              <a:t>5-12-2021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Every Praise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6623483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Hezekiah Walker | John David Bratton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</a:t>
            </a:r>
            <a:r>
              <a:rPr lang="en-GB" sz="1200" dirty="0" err="1">
                <a:solidFill>
                  <a:schemeClr val="bg1"/>
                </a:solidFill>
              </a:rPr>
              <a:t>Davo</a:t>
            </a:r>
            <a:r>
              <a:rPr lang="en-GB" sz="1200" dirty="0">
                <a:solidFill>
                  <a:schemeClr val="bg1"/>
                </a:solidFill>
              </a:rPr>
              <a:t> </a:t>
            </a:r>
            <a:r>
              <a:rPr lang="en-GB" sz="1200" dirty="0" err="1">
                <a:solidFill>
                  <a:schemeClr val="bg1"/>
                </a:solidFill>
              </a:rPr>
              <a:t>Pavo</a:t>
            </a:r>
            <a:r>
              <a:rPr lang="en-GB" sz="1200" dirty="0">
                <a:solidFill>
                  <a:schemeClr val="bg1"/>
                </a:solidFill>
              </a:rPr>
              <a:t> Music (Admin. by BMG Rights Management GmbH)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Li'l</a:t>
            </a:r>
            <a:r>
              <a:rPr lang="en-GB" sz="1200" dirty="0">
                <a:solidFill>
                  <a:schemeClr val="bg1"/>
                </a:solidFill>
              </a:rPr>
              <a:t> Eva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Luv Ki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word of worship with one accord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Sing hallelujah to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Glory hallelujah is due our God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Every praise every praise is to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920454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116632"/>
            <a:ext cx="8784976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God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Healer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God my Deliverer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Yes He is yes He is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(Yes He is yes He is)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2945985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lder Candidate Testimony: Todd - Church On Mill Page">
            <a:extLst>
              <a:ext uri="{FF2B5EF4-FFF2-40B4-BE49-F238E27FC236}">
                <a16:creationId xmlns:a16="http://schemas.microsoft.com/office/drawing/2014/main" id="{1504DEC1-FF68-485E-AC1B-3E11C3ED1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678" y="332656"/>
            <a:ext cx="8932643" cy="5949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2209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1200" dirty="0"/>
              <a:t>CCLI Song # 5337172</a:t>
            </a:r>
          </a:p>
          <a:p>
            <a:endParaRPr lang="en-GB" sz="1200" dirty="0"/>
          </a:p>
          <a:p>
            <a:r>
              <a:rPr lang="en-GB" sz="1200" dirty="0"/>
              <a:t>Anthony Skinner | Chris </a:t>
            </a:r>
            <a:r>
              <a:rPr lang="en-GB" sz="1200" dirty="0" err="1"/>
              <a:t>McClarney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© 2008 Integrity's Alleluia! Music (Admin. by Integrity Music Ltd)</a:t>
            </a:r>
          </a:p>
          <a:p>
            <a:r>
              <a:rPr lang="en-GB" sz="1200" dirty="0"/>
              <a:t>Out Of The Cave Music (Admin. by Integrity Music Ltd)</a:t>
            </a:r>
          </a:p>
          <a:p>
            <a:r>
              <a:rPr lang="en-GB" sz="1200" dirty="0"/>
              <a:t>Thankyou Music (Admin. by Integrity Music Ltd)</a:t>
            </a:r>
          </a:p>
          <a:p>
            <a:r>
              <a:rPr lang="en-GB" sz="1200" dirty="0"/>
              <a:t>For use solely with the </a:t>
            </a:r>
            <a:r>
              <a:rPr lang="en-GB" sz="1200" dirty="0" err="1"/>
              <a:t>SongSelect</a:t>
            </a:r>
            <a:r>
              <a:rPr lang="en-GB" sz="1200" dirty="0"/>
              <a:t>® Terms of Use. All rights reserved. www.ccli.com</a:t>
            </a:r>
          </a:p>
          <a:p>
            <a:endParaRPr lang="en-GB" sz="1200" dirty="0"/>
          </a:p>
          <a:p>
            <a:r>
              <a:rPr lang="en-GB" sz="1200" dirty="0"/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53302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Nothing can separate</a:t>
            </a:r>
          </a:p>
          <a:p>
            <a:r>
              <a:rPr lang="en-GB" sz="4900" dirty="0">
                <a:solidFill>
                  <a:schemeClr val="bg1"/>
                </a:solidFill>
              </a:rPr>
              <a:t>Even if I ran away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900" dirty="0">
                <a:solidFill>
                  <a:schemeClr val="bg1"/>
                </a:solidFill>
              </a:rPr>
              <a:t>I know I still make mistakes but</a:t>
            </a:r>
          </a:p>
          <a:p>
            <a:r>
              <a:rPr lang="en-GB" sz="4900" dirty="0">
                <a:solidFill>
                  <a:schemeClr val="bg1"/>
                </a:solidFill>
              </a:rPr>
              <a:t>You have new mercies for me </a:t>
            </a:r>
            <a:r>
              <a:rPr lang="en-GB" sz="4900" dirty="0" err="1">
                <a:solidFill>
                  <a:schemeClr val="bg1"/>
                </a:solidFill>
              </a:rPr>
              <a:t>ev'ryday</a:t>
            </a:r>
            <a:endParaRPr lang="en-GB" sz="4900" dirty="0">
              <a:solidFill>
                <a:schemeClr val="bg1"/>
              </a:solidFill>
            </a:endParaRPr>
          </a:p>
          <a:p>
            <a:r>
              <a:rPr lang="en-GB" sz="49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1369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stay the same through the ages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changes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may be pain in the night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joy comes in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when the oceans rage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don't have to be afraid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Because I know that You love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(Your love never fails)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845105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The wind is strong and the water's deep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I'm not alone here in these open seas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chasm is far too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never thought I'd reach the other side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love never fails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1535400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16632"/>
            <a:ext cx="8640960" cy="6552728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make all things</a:t>
            </a:r>
          </a:p>
          <a:p>
            <a:r>
              <a:rPr lang="en-GB" sz="4400" dirty="0">
                <a:solidFill>
                  <a:schemeClr val="bg1"/>
                </a:solidFill>
              </a:rPr>
              <a:t>Work together for my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3165966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Blessed Be Your Name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3798438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Beth Redman | Matt Redman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361630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Am Fearfully And Wonderfully Made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1088972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Jim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1994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819798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In the land that is plentiful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Where Your streams of abundance flow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4190608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I'm found in the desert place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I walk through the wilderness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0992926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 err="1">
                <a:solidFill>
                  <a:schemeClr val="bg1"/>
                </a:solidFill>
              </a:rPr>
              <a:t>Ev’ry</a:t>
            </a:r>
            <a:r>
              <a:rPr lang="en-GB" sz="6000" dirty="0">
                <a:solidFill>
                  <a:schemeClr val="bg1"/>
                </a:solidFill>
              </a:rPr>
              <a:t> blessing You pour out I’ll</a:t>
            </a:r>
          </a:p>
          <a:p>
            <a:r>
              <a:rPr lang="en-GB" sz="6000" dirty="0">
                <a:solidFill>
                  <a:schemeClr val="bg1"/>
                </a:solidFill>
              </a:rPr>
              <a:t>Turn back to praise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darkness closes in Lord</a:t>
            </a:r>
          </a:p>
          <a:p>
            <a:r>
              <a:rPr lang="en-GB" sz="6000" dirty="0">
                <a:solidFill>
                  <a:schemeClr val="bg1"/>
                </a:solidFill>
              </a:rPr>
              <a:t>Still I will say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16229998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the name of the Lord</a:t>
            </a:r>
          </a:p>
          <a:p>
            <a:r>
              <a:rPr lang="en-GB" sz="5600" dirty="0">
                <a:solidFill>
                  <a:schemeClr val="bg1"/>
                </a:solidFill>
              </a:rPr>
              <a:t>Blessed be Your glorious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34197563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sun's shining down on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When the world's all as it should be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769372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On the road marked with suffering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Though there's pain in the offering</a:t>
            </a:r>
          </a:p>
          <a:p>
            <a:r>
              <a:rPr lang="en-GB" sz="6000" dirty="0">
                <a:solidFill>
                  <a:schemeClr val="bg1"/>
                </a:solidFill>
              </a:rPr>
              <a:t>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2502731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You give and take away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My heart will choose to say</a:t>
            </a:r>
          </a:p>
          <a:p>
            <a:r>
              <a:rPr lang="en-GB" sz="6000" dirty="0">
                <a:solidFill>
                  <a:schemeClr val="bg1"/>
                </a:solidFill>
              </a:rPr>
              <a:t>Lord blessed be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1594116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0" name="Freeform: Shape 74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450" y="1251418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76568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7">
            <a:extLst>
              <a:ext uri="{FF2B5EF4-FFF2-40B4-BE49-F238E27FC236}">
                <a16:creationId xmlns:a16="http://schemas.microsoft.com/office/drawing/2014/main" id="{E559D998-AB6C-46E1-B394-118E9A1E2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31B13B-8AED-4389-A772-DAD502748FE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88" b="10442"/>
          <a:stretch/>
        </p:blipFill>
        <p:spPr>
          <a:xfrm>
            <a:off x="20" y="1"/>
            <a:ext cx="9143980" cy="6721475"/>
          </a:xfrm>
          <a:custGeom>
            <a:avLst/>
            <a:gdLst/>
            <a:ahLst/>
            <a:cxnLst/>
            <a:rect l="l" t="t" r="r" b="b"/>
            <a:pathLst>
              <a:path w="12192000" h="6721475">
                <a:moveTo>
                  <a:pt x="4721175" y="5742856"/>
                </a:moveTo>
                <a:lnTo>
                  <a:pt x="4722110" y="5743067"/>
                </a:lnTo>
                <a:cubicBezTo>
                  <a:pt x="4721144" y="5743709"/>
                  <a:pt x="4718265" y="5744315"/>
                  <a:pt x="4717201" y="574433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834942"/>
                </a:lnTo>
                <a:lnTo>
                  <a:pt x="12192000" y="2274073"/>
                </a:lnTo>
                <a:lnTo>
                  <a:pt x="12192000" y="6586253"/>
                </a:lnTo>
                <a:lnTo>
                  <a:pt x="12140861" y="6605451"/>
                </a:lnTo>
                <a:cubicBezTo>
                  <a:pt x="12126657" y="6607665"/>
                  <a:pt x="12093590" y="6662867"/>
                  <a:pt x="12080162" y="6661300"/>
                </a:cubicBezTo>
                <a:cubicBezTo>
                  <a:pt x="11978189" y="6685453"/>
                  <a:pt x="11967362" y="6708506"/>
                  <a:pt x="11917886" y="6696520"/>
                </a:cubicBezTo>
                <a:cubicBezTo>
                  <a:pt x="11872780" y="6694805"/>
                  <a:pt x="11928862" y="6731720"/>
                  <a:pt x="11894611" y="6718680"/>
                </a:cubicBezTo>
                <a:cubicBezTo>
                  <a:pt x="11860360" y="6705640"/>
                  <a:pt x="11736092" y="6642174"/>
                  <a:pt x="11712380" y="6618279"/>
                </a:cubicBezTo>
                <a:cubicBezTo>
                  <a:pt x="11688668" y="6594384"/>
                  <a:pt x="11627913" y="6617875"/>
                  <a:pt x="11585367" y="6575313"/>
                </a:cubicBezTo>
                <a:lnTo>
                  <a:pt x="11516471" y="6498621"/>
                </a:lnTo>
                <a:cubicBezTo>
                  <a:pt x="11468275" y="6496789"/>
                  <a:pt x="11507336" y="6461535"/>
                  <a:pt x="11462693" y="6445069"/>
                </a:cubicBezTo>
                <a:cubicBezTo>
                  <a:pt x="11417568" y="6443442"/>
                  <a:pt x="11408022" y="6391555"/>
                  <a:pt x="11369713" y="6383596"/>
                </a:cubicBezTo>
                <a:cubicBezTo>
                  <a:pt x="11354318" y="6389646"/>
                  <a:pt x="11288329" y="6334752"/>
                  <a:pt x="11273970" y="6323928"/>
                </a:cubicBezTo>
                <a:cubicBezTo>
                  <a:pt x="11231914" y="6325320"/>
                  <a:pt x="11221974" y="6315486"/>
                  <a:pt x="11195085" y="6302909"/>
                </a:cubicBezTo>
                <a:cubicBezTo>
                  <a:pt x="11164087" y="6332691"/>
                  <a:pt x="11171650" y="6306732"/>
                  <a:pt x="11143409" y="6303556"/>
                </a:cubicBezTo>
                <a:cubicBezTo>
                  <a:pt x="11125907" y="6299917"/>
                  <a:pt x="11102604" y="6295777"/>
                  <a:pt x="11085936" y="6294307"/>
                </a:cubicBezTo>
                <a:cubicBezTo>
                  <a:pt x="11057494" y="6294603"/>
                  <a:pt x="11029907" y="6276438"/>
                  <a:pt x="11030954" y="6291426"/>
                </a:cubicBezTo>
                <a:cubicBezTo>
                  <a:pt x="11007785" y="6293943"/>
                  <a:pt x="10982006" y="6298120"/>
                  <a:pt x="10951061" y="6296182"/>
                </a:cubicBezTo>
                <a:cubicBezTo>
                  <a:pt x="10885366" y="6259348"/>
                  <a:pt x="10915289" y="6295910"/>
                  <a:pt x="10857722" y="6283099"/>
                </a:cubicBezTo>
                <a:cubicBezTo>
                  <a:pt x="10806647" y="6270732"/>
                  <a:pt x="10707076" y="6237654"/>
                  <a:pt x="10644617" y="6221981"/>
                </a:cubicBezTo>
                <a:cubicBezTo>
                  <a:pt x="10616447" y="6217166"/>
                  <a:pt x="10558604" y="6206555"/>
                  <a:pt x="10519278" y="6201735"/>
                </a:cubicBezTo>
                <a:cubicBezTo>
                  <a:pt x="10495462" y="6203254"/>
                  <a:pt x="10473831" y="6189810"/>
                  <a:pt x="10445982" y="6199677"/>
                </a:cubicBezTo>
                <a:cubicBezTo>
                  <a:pt x="10436537" y="6203715"/>
                  <a:pt x="10409282" y="6202908"/>
                  <a:pt x="10383866" y="6195830"/>
                </a:cubicBezTo>
                <a:cubicBezTo>
                  <a:pt x="10374828" y="6204037"/>
                  <a:pt x="10347865" y="6195374"/>
                  <a:pt x="10336853" y="6195219"/>
                </a:cubicBezTo>
                <a:cubicBezTo>
                  <a:pt x="10323587" y="6201929"/>
                  <a:pt x="10274742" y="6192863"/>
                  <a:pt x="10261099" y="6185468"/>
                </a:cubicBezTo>
                <a:lnTo>
                  <a:pt x="10126498" y="6173953"/>
                </a:lnTo>
                <a:lnTo>
                  <a:pt x="10082167" y="6171858"/>
                </a:lnTo>
                <a:cubicBezTo>
                  <a:pt x="10074568" y="6173927"/>
                  <a:pt x="10046861" y="6172599"/>
                  <a:pt x="10039238" y="6173522"/>
                </a:cubicBezTo>
                <a:cubicBezTo>
                  <a:pt x="9998459" y="6163421"/>
                  <a:pt x="9984395" y="6162931"/>
                  <a:pt x="9960017" y="6158007"/>
                </a:cubicBezTo>
                <a:cubicBezTo>
                  <a:pt x="9918981" y="6157865"/>
                  <a:pt x="9888742" y="6161064"/>
                  <a:pt x="9847790" y="6151239"/>
                </a:cubicBezTo>
                <a:lnTo>
                  <a:pt x="9728307" y="6131032"/>
                </a:lnTo>
                <a:cubicBezTo>
                  <a:pt x="9675057" y="6140618"/>
                  <a:pt x="9602036" y="6132224"/>
                  <a:pt x="9584505" y="6119612"/>
                </a:cubicBezTo>
                <a:cubicBezTo>
                  <a:pt x="9518953" y="6105336"/>
                  <a:pt x="9415430" y="6079210"/>
                  <a:pt x="9343050" y="6073910"/>
                </a:cubicBezTo>
                <a:lnTo>
                  <a:pt x="9231368" y="6022005"/>
                </a:lnTo>
                <a:lnTo>
                  <a:pt x="9194808" y="6011926"/>
                </a:lnTo>
                <a:lnTo>
                  <a:pt x="9189244" y="6002687"/>
                </a:lnTo>
                <a:lnTo>
                  <a:pt x="9151230" y="5991485"/>
                </a:lnTo>
                <a:lnTo>
                  <a:pt x="9150208" y="5992550"/>
                </a:lnTo>
                <a:cubicBezTo>
                  <a:pt x="9147046" y="5994681"/>
                  <a:pt x="9143082" y="5995773"/>
                  <a:pt x="9137316" y="5994719"/>
                </a:cubicBezTo>
                <a:cubicBezTo>
                  <a:pt x="9138863" y="6014203"/>
                  <a:pt x="9130953" y="6000914"/>
                  <a:pt x="9113810" y="5996085"/>
                </a:cubicBezTo>
                <a:cubicBezTo>
                  <a:pt x="9112389" y="6025268"/>
                  <a:pt x="9068115" y="5990834"/>
                  <a:pt x="9053451" y="6004399"/>
                </a:cubicBezTo>
                <a:lnTo>
                  <a:pt x="9005484" y="6001114"/>
                </a:lnTo>
                <a:lnTo>
                  <a:pt x="9005199" y="6001354"/>
                </a:lnTo>
                <a:cubicBezTo>
                  <a:pt x="9003144" y="6001574"/>
                  <a:pt x="9000325" y="6001246"/>
                  <a:pt x="8996230" y="6000143"/>
                </a:cubicBezTo>
                <a:lnTo>
                  <a:pt x="8990392" y="5998082"/>
                </a:lnTo>
                <a:lnTo>
                  <a:pt x="8974335" y="5994856"/>
                </a:lnTo>
                <a:lnTo>
                  <a:pt x="8968009" y="5995556"/>
                </a:lnTo>
                <a:lnTo>
                  <a:pt x="8963046" y="5997781"/>
                </a:lnTo>
                <a:cubicBezTo>
                  <a:pt x="8954691" y="5989830"/>
                  <a:pt x="8955518" y="5980882"/>
                  <a:pt x="8928986" y="6000969"/>
                </a:cubicBezTo>
                <a:cubicBezTo>
                  <a:pt x="8898032" y="5999949"/>
                  <a:pt x="8789301" y="5985294"/>
                  <a:pt x="8752442" y="5981737"/>
                </a:cubicBezTo>
                <a:cubicBezTo>
                  <a:pt x="8719820" y="5971017"/>
                  <a:pt x="8748195" y="5984678"/>
                  <a:pt x="8707845" y="5979636"/>
                </a:cubicBezTo>
                <a:cubicBezTo>
                  <a:pt x="8671607" y="5960101"/>
                  <a:pt x="8639143" y="5976541"/>
                  <a:pt x="8596069" y="5971064"/>
                </a:cubicBezTo>
                <a:lnTo>
                  <a:pt x="8525228" y="5985906"/>
                </a:lnTo>
                <a:lnTo>
                  <a:pt x="8510981" y="5979991"/>
                </a:lnTo>
                <a:lnTo>
                  <a:pt x="8506165" y="5976990"/>
                </a:lnTo>
                <a:cubicBezTo>
                  <a:pt x="8502647" y="5975213"/>
                  <a:pt x="8500046" y="5974402"/>
                  <a:pt x="8497966" y="5974252"/>
                </a:cubicBezTo>
                <a:lnTo>
                  <a:pt x="8497592" y="5974431"/>
                </a:lnTo>
                <a:lnTo>
                  <a:pt x="8490247" y="5971381"/>
                </a:lnTo>
                <a:lnTo>
                  <a:pt x="8367180" y="5957339"/>
                </a:lnTo>
                <a:cubicBezTo>
                  <a:pt x="8362022" y="5955314"/>
                  <a:pt x="8357731" y="5955662"/>
                  <a:pt x="8353797" y="5957145"/>
                </a:cubicBezTo>
                <a:lnTo>
                  <a:pt x="8352370" y="5957985"/>
                </a:lnTo>
                <a:lnTo>
                  <a:pt x="8320102" y="5940567"/>
                </a:lnTo>
                <a:lnTo>
                  <a:pt x="8314430" y="5940241"/>
                </a:lnTo>
                <a:lnTo>
                  <a:pt x="8295171" y="5926346"/>
                </a:lnTo>
                <a:lnTo>
                  <a:pt x="8284274" y="5920523"/>
                </a:lnTo>
                <a:lnTo>
                  <a:pt x="8283147" y="5916080"/>
                </a:lnTo>
                <a:cubicBezTo>
                  <a:pt x="8280843" y="5912835"/>
                  <a:pt x="8276149" y="5910187"/>
                  <a:pt x="8266073" y="5908905"/>
                </a:cubicBezTo>
                <a:lnTo>
                  <a:pt x="8263374" y="5909135"/>
                </a:lnTo>
                <a:lnTo>
                  <a:pt x="8252031" y="5899292"/>
                </a:lnTo>
                <a:cubicBezTo>
                  <a:pt x="8248857" y="5895442"/>
                  <a:pt x="8246645" y="5891160"/>
                  <a:pt x="8245832" y="5886300"/>
                </a:cubicBezTo>
                <a:cubicBezTo>
                  <a:pt x="8181825" y="5889207"/>
                  <a:pt x="8147128" y="5855085"/>
                  <a:pt x="8090269" y="5840139"/>
                </a:cubicBezTo>
                <a:cubicBezTo>
                  <a:pt x="8025465" y="5816997"/>
                  <a:pt x="7967068" y="5795761"/>
                  <a:pt x="7905405" y="5798166"/>
                </a:cubicBezTo>
                <a:cubicBezTo>
                  <a:pt x="7835117" y="5783254"/>
                  <a:pt x="7780963" y="5781023"/>
                  <a:pt x="7718742" y="5772451"/>
                </a:cubicBezTo>
                <a:lnTo>
                  <a:pt x="7614344" y="5775922"/>
                </a:lnTo>
                <a:lnTo>
                  <a:pt x="7527540" y="5770094"/>
                </a:lnTo>
                <a:lnTo>
                  <a:pt x="7519568" y="5767541"/>
                </a:lnTo>
                <a:cubicBezTo>
                  <a:pt x="7513990" y="5766202"/>
                  <a:pt x="7510170" y="5765852"/>
                  <a:pt x="7507409" y="5766206"/>
                </a:cubicBezTo>
                <a:lnTo>
                  <a:pt x="7507037" y="5766533"/>
                </a:lnTo>
                <a:lnTo>
                  <a:pt x="7495792" y="5764581"/>
                </a:lnTo>
                <a:cubicBezTo>
                  <a:pt x="7476983" y="5760463"/>
                  <a:pt x="7422525" y="5777879"/>
                  <a:pt x="7405388" y="5772686"/>
                </a:cubicBezTo>
                <a:cubicBezTo>
                  <a:pt x="7374786" y="5775636"/>
                  <a:pt x="7333987" y="5776741"/>
                  <a:pt x="7312177" y="5782281"/>
                </a:cubicBezTo>
                <a:lnTo>
                  <a:pt x="7310850" y="5783723"/>
                </a:lnTo>
                <a:lnTo>
                  <a:pt x="7218557" y="5758474"/>
                </a:lnTo>
                <a:lnTo>
                  <a:pt x="7201099" y="5753924"/>
                </a:lnTo>
                <a:lnTo>
                  <a:pt x="7197001" y="5748566"/>
                </a:lnTo>
                <a:cubicBezTo>
                  <a:pt x="7192109" y="5745043"/>
                  <a:pt x="7184503" y="5742904"/>
                  <a:pt x="7170805" y="5743918"/>
                </a:cubicBezTo>
                <a:lnTo>
                  <a:pt x="7096985" y="5731690"/>
                </a:lnTo>
                <a:cubicBezTo>
                  <a:pt x="7061145" y="5730712"/>
                  <a:pt x="7050186" y="5729735"/>
                  <a:pt x="7018493" y="5732064"/>
                </a:cubicBezTo>
                <a:cubicBezTo>
                  <a:pt x="6937525" y="5721126"/>
                  <a:pt x="6943642" y="5696960"/>
                  <a:pt x="6904143" y="5702558"/>
                </a:cubicBezTo>
                <a:cubicBezTo>
                  <a:pt x="6871919" y="5707766"/>
                  <a:pt x="6787986" y="5688692"/>
                  <a:pt x="6708219" y="5674603"/>
                </a:cubicBezTo>
                <a:cubicBezTo>
                  <a:pt x="6649103" y="5665148"/>
                  <a:pt x="6628103" y="5651047"/>
                  <a:pt x="6549452" y="5645827"/>
                </a:cubicBezTo>
                <a:cubicBezTo>
                  <a:pt x="6472151" y="5601737"/>
                  <a:pt x="6409693" y="5625460"/>
                  <a:pt x="6317557" y="5599027"/>
                </a:cubicBezTo>
                <a:cubicBezTo>
                  <a:pt x="6297548" y="5583505"/>
                  <a:pt x="6209289" y="5600698"/>
                  <a:pt x="6168671" y="5596940"/>
                </a:cubicBezTo>
                <a:cubicBezTo>
                  <a:pt x="6128053" y="5593182"/>
                  <a:pt x="6090537" y="5579634"/>
                  <a:pt x="6073845" y="5576478"/>
                </a:cubicBezTo>
                <a:lnTo>
                  <a:pt x="6068527" y="5578015"/>
                </a:lnTo>
                <a:lnTo>
                  <a:pt x="6048635" y="5577332"/>
                </a:lnTo>
                <a:lnTo>
                  <a:pt x="6041280" y="5585681"/>
                </a:lnTo>
                <a:lnTo>
                  <a:pt x="6010089" y="5590774"/>
                </a:lnTo>
                <a:cubicBezTo>
                  <a:pt x="5998678" y="5591361"/>
                  <a:pt x="5970125" y="5590448"/>
                  <a:pt x="5957374" y="5587130"/>
                </a:cubicBezTo>
                <a:lnTo>
                  <a:pt x="5758917" y="5571438"/>
                </a:lnTo>
                <a:lnTo>
                  <a:pt x="5626958" y="5570415"/>
                </a:lnTo>
                <a:lnTo>
                  <a:pt x="5470904" y="5584435"/>
                </a:lnTo>
                <a:cubicBezTo>
                  <a:pt x="5478132" y="5597463"/>
                  <a:pt x="5439008" y="5583397"/>
                  <a:pt x="5432758" y="5595688"/>
                </a:cubicBezTo>
                <a:cubicBezTo>
                  <a:pt x="5429367" y="5605720"/>
                  <a:pt x="5391826" y="5610404"/>
                  <a:pt x="5381665" y="5613390"/>
                </a:cubicBezTo>
                <a:lnTo>
                  <a:pt x="5261761" y="5633807"/>
                </a:lnTo>
                <a:cubicBezTo>
                  <a:pt x="5251596" y="5633991"/>
                  <a:pt x="5230549" y="5642301"/>
                  <a:pt x="5222961" y="5644931"/>
                </a:cubicBezTo>
                <a:lnTo>
                  <a:pt x="5174658" y="5647921"/>
                </a:lnTo>
                <a:lnTo>
                  <a:pt x="5156553" y="5655144"/>
                </a:lnTo>
                <a:lnTo>
                  <a:pt x="5142596" y="5658544"/>
                </a:lnTo>
                <a:lnTo>
                  <a:pt x="5139595" y="5660645"/>
                </a:lnTo>
                <a:cubicBezTo>
                  <a:pt x="5133875" y="5664685"/>
                  <a:pt x="5128077" y="5668496"/>
                  <a:pt x="5121657" y="5671498"/>
                </a:cubicBezTo>
                <a:cubicBezTo>
                  <a:pt x="5108318" y="5642879"/>
                  <a:pt x="5064854" y="5692315"/>
                  <a:pt x="5065789" y="5664927"/>
                </a:cubicBezTo>
                <a:cubicBezTo>
                  <a:pt x="5028194" y="5676443"/>
                  <a:pt x="5038945" y="5647354"/>
                  <a:pt x="5011512" y="5681308"/>
                </a:cubicBezTo>
                <a:cubicBezTo>
                  <a:pt x="4937025" y="5680925"/>
                  <a:pt x="4916355" y="5667918"/>
                  <a:pt x="4840439" y="5705325"/>
                </a:cubicBezTo>
                <a:cubicBezTo>
                  <a:pt x="4806741" y="5721967"/>
                  <a:pt x="4784108" y="5733113"/>
                  <a:pt x="4762445" y="5733093"/>
                </a:cubicBezTo>
                <a:cubicBezTo>
                  <a:pt x="4741324" y="5737594"/>
                  <a:pt x="4729483" y="5740416"/>
                  <a:pt x="4723183" y="5742108"/>
                </a:cubicBezTo>
                <a:lnTo>
                  <a:pt x="4721175" y="5742856"/>
                </a:lnTo>
                <a:lnTo>
                  <a:pt x="4715526" y="5741581"/>
                </a:lnTo>
                <a:cubicBezTo>
                  <a:pt x="4680149" y="5748537"/>
                  <a:pt x="4524746" y="5749345"/>
                  <a:pt x="4515811" y="5751483"/>
                </a:cubicBezTo>
                <a:cubicBezTo>
                  <a:pt x="4457821" y="5764595"/>
                  <a:pt x="4462660" y="5765336"/>
                  <a:pt x="4428540" y="5762134"/>
                </a:cubicBezTo>
                <a:cubicBezTo>
                  <a:pt x="4423305" y="5758763"/>
                  <a:pt x="4368975" y="5765057"/>
                  <a:pt x="4362874" y="5763480"/>
                </a:cubicBezTo>
                <a:lnTo>
                  <a:pt x="4316963" y="5756865"/>
                </a:lnTo>
                <a:lnTo>
                  <a:pt x="4315109" y="5758206"/>
                </a:lnTo>
                <a:cubicBezTo>
                  <a:pt x="4306124" y="5761577"/>
                  <a:pt x="4299996" y="5761576"/>
                  <a:pt x="4295141" y="5760085"/>
                </a:cubicBezTo>
                <a:lnTo>
                  <a:pt x="4290061" y="5757168"/>
                </a:lnTo>
                <a:lnTo>
                  <a:pt x="4276140" y="5757414"/>
                </a:lnTo>
                <a:lnTo>
                  <a:pt x="4248115" y="5755090"/>
                </a:lnTo>
                <a:lnTo>
                  <a:pt x="4202048" y="5757885"/>
                </a:lnTo>
                <a:cubicBezTo>
                  <a:pt x="4201946" y="5758305"/>
                  <a:pt x="4201844" y="5758724"/>
                  <a:pt x="4201744" y="5759144"/>
                </a:cubicBezTo>
                <a:cubicBezTo>
                  <a:pt x="4200117" y="5761981"/>
                  <a:pt x="4197141" y="5764100"/>
                  <a:pt x="4191246" y="5764778"/>
                </a:cubicBezTo>
                <a:cubicBezTo>
                  <a:pt x="4204214" y="5782067"/>
                  <a:pt x="4161275" y="5780172"/>
                  <a:pt x="4142743" y="5780643"/>
                </a:cubicBezTo>
                <a:cubicBezTo>
                  <a:pt x="4124718" y="5787709"/>
                  <a:pt x="4099100" y="5801289"/>
                  <a:pt x="4083095" y="5807176"/>
                </a:cubicBezTo>
                <a:lnTo>
                  <a:pt x="4074544" y="5808011"/>
                </a:lnTo>
                <a:cubicBezTo>
                  <a:pt x="4074505" y="5808112"/>
                  <a:pt x="4074464" y="5808211"/>
                  <a:pt x="4074425" y="5808310"/>
                </a:cubicBezTo>
                <a:cubicBezTo>
                  <a:pt x="4072679" y="5809094"/>
                  <a:pt x="4069907" y="5809595"/>
                  <a:pt x="4065508" y="5809754"/>
                </a:cubicBezTo>
                <a:lnTo>
                  <a:pt x="4058952" y="5809536"/>
                </a:lnTo>
                <a:lnTo>
                  <a:pt x="4042362" y="5811157"/>
                </a:lnTo>
                <a:lnTo>
                  <a:pt x="4036994" y="5813591"/>
                </a:lnTo>
                <a:lnTo>
                  <a:pt x="4035361" y="5817258"/>
                </a:lnTo>
                <a:lnTo>
                  <a:pt x="4033776" y="5817023"/>
                </a:lnTo>
                <a:cubicBezTo>
                  <a:pt x="4021425" y="5812159"/>
                  <a:pt x="4016875" y="5803783"/>
                  <a:pt x="4004536" y="5829591"/>
                </a:cubicBezTo>
                <a:cubicBezTo>
                  <a:pt x="3976668" y="5822526"/>
                  <a:pt x="3972978" y="5837855"/>
                  <a:pt x="3936844" y="5847048"/>
                </a:cubicBezTo>
                <a:cubicBezTo>
                  <a:pt x="3920507" y="5839324"/>
                  <a:pt x="3908536" y="5844013"/>
                  <a:pt x="3897273" y="5852703"/>
                </a:cubicBezTo>
                <a:cubicBezTo>
                  <a:pt x="3861093" y="5852207"/>
                  <a:pt x="3829629" y="5866077"/>
                  <a:pt x="3789758" y="5872941"/>
                </a:cubicBezTo>
                <a:cubicBezTo>
                  <a:pt x="3741008" y="5887647"/>
                  <a:pt x="3725130" y="5889624"/>
                  <a:pt x="3682511" y="5896864"/>
                </a:cubicBezTo>
                <a:lnTo>
                  <a:pt x="3610033" y="5929135"/>
                </a:lnTo>
                <a:lnTo>
                  <a:pt x="3603853" y="5927773"/>
                </a:lnTo>
                <a:cubicBezTo>
                  <a:pt x="3599581" y="5927154"/>
                  <a:pt x="3596727" y="5927154"/>
                  <a:pt x="3594734" y="5927609"/>
                </a:cubicBezTo>
                <a:lnTo>
                  <a:pt x="3594499" y="5927878"/>
                </a:lnTo>
                <a:lnTo>
                  <a:pt x="3585976" y="5927188"/>
                </a:lnTo>
                <a:cubicBezTo>
                  <a:pt x="3571624" y="5925397"/>
                  <a:pt x="3549390" y="5939596"/>
                  <a:pt x="3536133" y="5936887"/>
                </a:cubicBezTo>
                <a:cubicBezTo>
                  <a:pt x="3513941" y="5941183"/>
                  <a:pt x="3488623" y="5934918"/>
                  <a:pt x="3473221" y="5940548"/>
                </a:cubicBezTo>
                <a:lnTo>
                  <a:pt x="3400726" y="5952596"/>
                </a:lnTo>
                <a:lnTo>
                  <a:pt x="3375936" y="5941189"/>
                </a:lnTo>
                <a:lnTo>
                  <a:pt x="3348220" y="5944802"/>
                </a:lnTo>
                <a:cubicBezTo>
                  <a:pt x="3337207" y="5945475"/>
                  <a:pt x="3327055" y="5946237"/>
                  <a:pt x="3319640" y="5949737"/>
                </a:cubicBezTo>
                <a:lnTo>
                  <a:pt x="3248530" y="5968289"/>
                </a:lnTo>
                <a:lnTo>
                  <a:pt x="3210309" y="5954736"/>
                </a:lnTo>
                <a:cubicBezTo>
                  <a:pt x="3206089" y="5952812"/>
                  <a:pt x="3200153" y="5952268"/>
                  <a:pt x="3190376" y="5954857"/>
                </a:cubicBezTo>
                <a:lnTo>
                  <a:pt x="3188146" y="5956038"/>
                </a:lnTo>
                <a:cubicBezTo>
                  <a:pt x="3182626" y="5954058"/>
                  <a:pt x="3141857" y="5956624"/>
                  <a:pt x="3108597" y="5957358"/>
                </a:cubicBezTo>
                <a:cubicBezTo>
                  <a:pt x="3055969" y="5959784"/>
                  <a:pt x="3048941" y="5952417"/>
                  <a:pt x="2988585" y="5960444"/>
                </a:cubicBezTo>
                <a:cubicBezTo>
                  <a:pt x="2928854" y="5964632"/>
                  <a:pt x="2917952" y="5959591"/>
                  <a:pt x="2876541" y="5967961"/>
                </a:cubicBezTo>
                <a:lnTo>
                  <a:pt x="2626865" y="5968713"/>
                </a:lnTo>
                <a:cubicBezTo>
                  <a:pt x="2562349" y="5946800"/>
                  <a:pt x="2563423" y="5977398"/>
                  <a:pt x="2491423" y="5970428"/>
                </a:cubicBezTo>
                <a:cubicBezTo>
                  <a:pt x="2433092" y="6035904"/>
                  <a:pt x="2455710" y="5995425"/>
                  <a:pt x="2415618" y="6003657"/>
                </a:cubicBezTo>
                <a:lnTo>
                  <a:pt x="2290099" y="6001093"/>
                </a:lnTo>
                <a:cubicBezTo>
                  <a:pt x="2257058" y="5987464"/>
                  <a:pt x="2202459" y="6022632"/>
                  <a:pt x="2161715" y="6004244"/>
                </a:cubicBezTo>
                <a:cubicBezTo>
                  <a:pt x="2122715" y="6007244"/>
                  <a:pt x="2080451" y="6015292"/>
                  <a:pt x="2056090" y="6019086"/>
                </a:cubicBezTo>
                <a:cubicBezTo>
                  <a:pt x="2019829" y="6026050"/>
                  <a:pt x="1978840" y="6038739"/>
                  <a:pt x="1944154" y="6046026"/>
                </a:cubicBezTo>
                <a:cubicBezTo>
                  <a:pt x="1925868" y="6034021"/>
                  <a:pt x="1896028" y="6059125"/>
                  <a:pt x="1847969" y="6062810"/>
                </a:cubicBezTo>
                <a:cubicBezTo>
                  <a:pt x="1827978" y="6048913"/>
                  <a:pt x="1815571" y="6065486"/>
                  <a:pt x="1777084" y="6047209"/>
                </a:cubicBezTo>
                <a:cubicBezTo>
                  <a:pt x="1775440" y="6049158"/>
                  <a:pt x="1773398" y="6050977"/>
                  <a:pt x="1771026" y="6052610"/>
                </a:cubicBezTo>
                <a:cubicBezTo>
                  <a:pt x="1757252" y="6062088"/>
                  <a:pt x="1735529" y="6063344"/>
                  <a:pt x="1722510" y="6055412"/>
                </a:cubicBezTo>
                <a:cubicBezTo>
                  <a:pt x="1691780" y="6043382"/>
                  <a:pt x="1662322" y="6038247"/>
                  <a:pt x="1633942" y="6035716"/>
                </a:cubicBezTo>
                <a:lnTo>
                  <a:pt x="1586146" y="6045126"/>
                </a:lnTo>
                <a:cubicBezTo>
                  <a:pt x="1567949" y="6050358"/>
                  <a:pt x="1545901" y="6061305"/>
                  <a:pt x="1524749" y="6067115"/>
                </a:cubicBezTo>
                <a:cubicBezTo>
                  <a:pt x="1502587" y="6070337"/>
                  <a:pt x="1478014" y="6065935"/>
                  <a:pt x="1459243" y="6079986"/>
                </a:cubicBezTo>
                <a:cubicBezTo>
                  <a:pt x="1421475" y="6095139"/>
                  <a:pt x="1374525" y="6079162"/>
                  <a:pt x="1349458" y="6115647"/>
                </a:cubicBezTo>
                <a:cubicBezTo>
                  <a:pt x="1273277" y="6137331"/>
                  <a:pt x="1121513" y="6171202"/>
                  <a:pt x="1009213" y="6196169"/>
                </a:cubicBezTo>
                <a:cubicBezTo>
                  <a:pt x="939017" y="6208471"/>
                  <a:pt x="866896" y="6205091"/>
                  <a:pt x="808573" y="6211966"/>
                </a:cubicBezTo>
                <a:cubicBezTo>
                  <a:pt x="802824" y="6209126"/>
                  <a:pt x="726017" y="6232905"/>
                  <a:pt x="719550" y="6231933"/>
                </a:cubicBezTo>
                <a:lnTo>
                  <a:pt x="698796" y="6232599"/>
                </a:lnTo>
                <a:cubicBezTo>
                  <a:pt x="689834" y="6236836"/>
                  <a:pt x="683493" y="6237437"/>
                  <a:pt x="678328" y="6236429"/>
                </a:cubicBezTo>
                <a:lnTo>
                  <a:pt x="672785" y="6234027"/>
                </a:lnTo>
                <a:lnTo>
                  <a:pt x="658407" y="6235638"/>
                </a:lnTo>
                <a:lnTo>
                  <a:pt x="629186" y="6236074"/>
                </a:lnTo>
                <a:lnTo>
                  <a:pt x="624559" y="6238724"/>
                </a:lnTo>
                <a:lnTo>
                  <a:pt x="581799" y="6243380"/>
                </a:lnTo>
                <a:cubicBezTo>
                  <a:pt x="581737" y="6243807"/>
                  <a:pt x="581672" y="6244236"/>
                  <a:pt x="581609" y="6244664"/>
                </a:cubicBezTo>
                <a:cubicBezTo>
                  <a:pt x="580205" y="6247646"/>
                  <a:pt x="577332" y="6250048"/>
                  <a:pt x="571300" y="6251300"/>
                </a:cubicBezTo>
                <a:cubicBezTo>
                  <a:pt x="551624" y="6261209"/>
                  <a:pt x="484500" y="6294596"/>
                  <a:pt x="463550" y="6304115"/>
                </a:cubicBezTo>
                <a:cubicBezTo>
                  <a:pt x="453137" y="6305662"/>
                  <a:pt x="449732" y="6307620"/>
                  <a:pt x="445607" y="6308407"/>
                </a:cubicBezTo>
                <a:lnTo>
                  <a:pt x="438800" y="6308835"/>
                </a:lnTo>
                <a:cubicBezTo>
                  <a:pt x="417223" y="6317125"/>
                  <a:pt x="343313" y="6348349"/>
                  <a:pt x="316139" y="6358155"/>
                </a:cubicBezTo>
                <a:cubicBezTo>
                  <a:pt x="298482" y="6352074"/>
                  <a:pt x="286557" y="6357914"/>
                  <a:pt x="275749" y="6367668"/>
                </a:cubicBezTo>
                <a:cubicBezTo>
                  <a:pt x="238275" y="6370726"/>
                  <a:pt x="207077" y="6387621"/>
                  <a:pt x="166497" y="6398366"/>
                </a:cubicBezTo>
                <a:lnTo>
                  <a:pt x="1" y="6464830"/>
                </a:lnTo>
                <a:lnTo>
                  <a:pt x="1" y="2274073"/>
                </a:lnTo>
                <a:lnTo>
                  <a:pt x="0" y="2274073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93648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Shout To The Lord</a:t>
            </a:r>
          </a:p>
          <a:p>
            <a:b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</a:b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Song # 1406918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Darlene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Zschech</a:t>
            </a:r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© 1993 Wondrous Worship (Admin. by Song Solutions www.songsolutions.org)</a:t>
            </a: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For use solely with the </a:t>
            </a:r>
            <a:r>
              <a:rPr lang="en-GB" sz="900" b="0" i="0" dirty="0" err="1">
                <a:solidFill>
                  <a:srgbClr val="717171"/>
                </a:solidFill>
                <a:effectLst/>
                <a:latin typeface="akagi_probook"/>
              </a:rPr>
              <a:t>SongSelect</a:t>
            </a:r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® Terms of Use. All rights reserved. www.ccli.com</a:t>
            </a:r>
          </a:p>
          <a:p>
            <a:endParaRPr lang="en-GB" sz="900" b="0" i="0" dirty="0">
              <a:solidFill>
                <a:srgbClr val="717171"/>
              </a:solidFill>
              <a:effectLst/>
              <a:latin typeface="akagi_probook"/>
            </a:endParaRPr>
          </a:p>
          <a:p>
            <a:r>
              <a:rPr lang="en-GB" sz="900" b="0" i="0" dirty="0">
                <a:solidFill>
                  <a:srgbClr val="717171"/>
                </a:solidFill>
                <a:effectLst/>
                <a:latin typeface="akagi_probook"/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7317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44624"/>
            <a:ext cx="8640960" cy="6624736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fearfully and wonderfully made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He who put the stars in place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knows them all by name</a:t>
            </a:r>
          </a:p>
          <a:p>
            <a:r>
              <a:rPr lang="en-GB" sz="5000" dirty="0">
                <a:solidFill>
                  <a:schemeClr val="bg1"/>
                </a:solidFill>
              </a:rPr>
              <a:t>Has made me fearfully and wonderfully made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7743474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My Jesus my Saviour</a:t>
            </a:r>
          </a:p>
          <a:p>
            <a:r>
              <a:rPr lang="en-GB" sz="4400" dirty="0">
                <a:solidFill>
                  <a:schemeClr val="bg1"/>
                </a:solidFill>
              </a:rPr>
              <a:t>Lord there is none like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of my days I want to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wonders of Your mighty love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My comfort my shelter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Tower of refuge and strength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every breath all that I am</a:t>
            </a:r>
          </a:p>
          <a:p>
            <a:r>
              <a:rPr lang="en-GB" sz="4400" dirty="0">
                <a:solidFill>
                  <a:schemeClr val="bg1"/>
                </a:solidFill>
              </a:rPr>
              <a:t>Never cease to worship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22035287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Shout to the Lord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the earth let us sing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Power and majesty</a:t>
            </a:r>
          </a:p>
          <a:p>
            <a:r>
              <a:rPr lang="en-GB" sz="5000" dirty="0">
                <a:solidFill>
                  <a:schemeClr val="bg1"/>
                </a:solidFill>
              </a:rPr>
              <a:t>Praise to the King</a:t>
            </a:r>
          </a:p>
          <a:p>
            <a:r>
              <a:rPr lang="en-GB" sz="5000" dirty="0">
                <a:solidFill>
                  <a:schemeClr val="bg1"/>
                </a:solidFill>
              </a:rPr>
              <a:t>Mountains bow down</a:t>
            </a:r>
          </a:p>
          <a:p>
            <a:r>
              <a:rPr lang="en-GB" sz="5000" dirty="0">
                <a:solidFill>
                  <a:schemeClr val="bg1"/>
                </a:solidFill>
              </a:rPr>
              <a:t>And the seas will roar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sound of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888038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sing for joy</a:t>
            </a:r>
          </a:p>
          <a:p>
            <a:r>
              <a:rPr lang="en-GB" sz="5000" dirty="0">
                <a:solidFill>
                  <a:schemeClr val="bg1"/>
                </a:solidFill>
              </a:rPr>
              <a:t>At the work of Your hands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love You</a:t>
            </a:r>
          </a:p>
          <a:p>
            <a:r>
              <a:rPr lang="en-GB" sz="5000" dirty="0">
                <a:solidFill>
                  <a:schemeClr val="bg1"/>
                </a:solidFill>
              </a:rPr>
              <a:t>Forever I'll stand</a:t>
            </a:r>
          </a:p>
          <a:p>
            <a:r>
              <a:rPr lang="en-GB" sz="5000" dirty="0">
                <a:solidFill>
                  <a:schemeClr val="bg1"/>
                </a:solidFill>
              </a:rPr>
              <a:t>Nothing compares to the promise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have in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23104735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Goodness Of God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7117726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Ben Fielding | Brian Johnson | Ed Cash | Jason Ingram | Jenn Johnson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2018 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Fellow Ships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So Essential Tunes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SHOUT! Music Publishing Australia (Admin. by SHOUT!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777803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</a:t>
            </a:r>
          </a:p>
          <a:p>
            <a:r>
              <a:rPr lang="en-GB" sz="4400" dirty="0">
                <a:solidFill>
                  <a:schemeClr val="bg1"/>
                </a:solidFill>
              </a:rPr>
              <a:t>Oh Your mercy never fails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my days</a:t>
            </a:r>
          </a:p>
          <a:p>
            <a:r>
              <a:rPr lang="en-GB" sz="4400" dirty="0">
                <a:solidFill>
                  <a:schemeClr val="bg1"/>
                </a:solidFill>
              </a:rPr>
              <a:t>I've been held in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moment that I wake up</a:t>
            </a:r>
          </a:p>
          <a:p>
            <a:r>
              <a:rPr lang="en-GB" sz="4400" dirty="0">
                <a:solidFill>
                  <a:schemeClr val="bg1"/>
                </a:solidFill>
              </a:rPr>
              <a:t>Until I lay my head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348290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All my life You have been faithful</a:t>
            </a:r>
          </a:p>
          <a:p>
            <a:r>
              <a:rPr lang="en-GB" sz="5000" dirty="0">
                <a:solidFill>
                  <a:schemeClr val="bg1"/>
                </a:solidFill>
              </a:rPr>
              <a:t>All my life You have been so </a:t>
            </a:r>
            <a:r>
              <a:rPr lang="en-GB" sz="5000" dirty="0" err="1">
                <a:solidFill>
                  <a:schemeClr val="bg1"/>
                </a:solidFill>
              </a:rPr>
              <a:t>so</a:t>
            </a:r>
            <a:r>
              <a:rPr lang="en-GB" sz="5000" dirty="0">
                <a:solidFill>
                  <a:schemeClr val="bg1"/>
                </a:solidFill>
              </a:rPr>
              <a:t> good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With every breath that I am able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will sing of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5449673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love Your voice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have led me through the fire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darkest night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 are close like no other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father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I've known You as a friend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have lived in the goodness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4115935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It’s running after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my life laid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surrendered 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give You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goodness is running after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It's running after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8577656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8B089790-F4B6-46A7-BB28-7B74A9A9E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Testimonies of lives transformed through faith in Jesus Christ">
            <a:extLst>
              <a:ext uri="{FF2B5EF4-FFF2-40B4-BE49-F238E27FC236}">
                <a16:creationId xmlns:a16="http://schemas.microsoft.com/office/drawing/2014/main" id="{82131926-5452-43F8-A7FB-AA479C038F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4"/>
          <a:stretch/>
        </p:blipFill>
        <p:spPr bwMode="auto">
          <a:xfrm>
            <a:off x="20" y="1"/>
            <a:ext cx="9143979" cy="606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3" name="Group 72">
            <a:extLst>
              <a:ext uri="{FF2B5EF4-FFF2-40B4-BE49-F238E27FC236}">
                <a16:creationId xmlns:a16="http://schemas.microsoft.com/office/drawing/2014/main" id="{9DE3F54D-33BC-4382-A2AB-5E002F0F1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5029199"/>
            <a:ext cx="9171095" cy="1828800"/>
            <a:chOff x="-305" y="2987478"/>
            <a:chExt cx="12188952" cy="18288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6798451A-4EC8-4869-8DFB-BCE4E00BE5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60ECD12F-47FF-48FE-A827-069775A8AD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8928757-970C-4B99-9F9C-0C07E4A945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77" name="Freeform: Shape 76">
              <a:extLst>
                <a:ext uri="{FF2B5EF4-FFF2-40B4-BE49-F238E27FC236}">
                  <a16:creationId xmlns:a16="http://schemas.microsoft.com/office/drawing/2014/main" id="{1213505B-6136-49EC-951C-1FDA2A6C5B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710599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Way Maker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7115744</a:t>
            </a:r>
          </a:p>
          <a:p>
            <a:r>
              <a:rPr lang="en-GB" sz="1200" dirty="0" err="1"/>
              <a:t>Osinachi</a:t>
            </a:r>
            <a:r>
              <a:rPr lang="en-GB" sz="1200" dirty="0"/>
              <a:t> </a:t>
            </a:r>
            <a:r>
              <a:rPr lang="en-GB" sz="1200" dirty="0" err="1"/>
              <a:t>Kalu</a:t>
            </a:r>
            <a:r>
              <a:rPr lang="en-GB" sz="1200" dirty="0"/>
              <a:t> </a:t>
            </a:r>
            <a:r>
              <a:rPr lang="en-GB" sz="1200" dirty="0" err="1"/>
              <a:t>Okoro</a:t>
            </a:r>
            <a:r>
              <a:rPr lang="en-GB" sz="1200" dirty="0"/>
              <a:t> </a:t>
            </a:r>
            <a:r>
              <a:rPr lang="en-GB" sz="1200" dirty="0" err="1"/>
              <a:t>Egbu</a:t>
            </a:r>
            <a:endParaRPr lang="en-GB" sz="1200" dirty="0"/>
          </a:p>
          <a:p>
            <a:r>
              <a:rPr lang="en-GB" sz="1200" dirty="0"/>
              <a:t>© 2016 Integrity Music Europe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  <a:p>
            <a:r>
              <a:rPr lang="en-GB" sz="5000" dirty="0">
                <a:solidFill>
                  <a:schemeClr val="bg1"/>
                </a:solidFill>
              </a:rPr>
              <a:t>From the top of my head to the tip of my toes</a:t>
            </a:r>
          </a:p>
          <a:p>
            <a:r>
              <a:rPr lang="en-GB" sz="5000" dirty="0">
                <a:solidFill>
                  <a:schemeClr val="bg1"/>
                </a:solidFill>
              </a:rPr>
              <a:t>My Lord my name He knows</a:t>
            </a:r>
          </a:p>
          <a:p>
            <a:r>
              <a:rPr lang="en-GB" sz="5000" dirty="0">
                <a:solidFill>
                  <a:schemeClr val="bg1"/>
                </a:solidFill>
              </a:rPr>
              <a:t>I am made in the image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3752054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moving in our midst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working in this place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touching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healing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8856984" cy="666936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You are here turning lives around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I worship You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here mending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heart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I worship You yeah I worship You Lord</a:t>
            </a:r>
          </a:p>
          <a:p>
            <a:r>
              <a:rPr lang="en-GB" sz="4800" dirty="0">
                <a:solidFill>
                  <a:schemeClr val="bg1"/>
                </a:solidFill>
              </a:rPr>
              <a:t>(You are) Way Maker Miracle Worker Promise Keeper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Light in the darkness my God that is who 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0"/>
            <a:ext cx="9036496" cy="666936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That is who You are     x4</a:t>
            </a:r>
          </a:p>
          <a:p>
            <a:endParaRPr lang="en-GB" sz="4600" dirty="0">
              <a:solidFill>
                <a:schemeClr val="bg1"/>
              </a:solidFill>
            </a:endParaRPr>
          </a:p>
          <a:p>
            <a:r>
              <a:rPr lang="en-GB" sz="4600" dirty="0">
                <a:solidFill>
                  <a:schemeClr val="bg1"/>
                </a:solidFill>
              </a:rPr>
              <a:t>Even when I don't see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Even when I don't feel it You're working</a:t>
            </a:r>
            <a:br>
              <a:rPr lang="en-GB" sz="4600" dirty="0">
                <a:solidFill>
                  <a:schemeClr val="bg1"/>
                </a:solidFill>
              </a:rPr>
            </a:b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You never stop You never stop working		    x2</a:t>
            </a:r>
            <a:br>
              <a:rPr lang="en-GB" sz="4600" dirty="0">
                <a:solidFill>
                  <a:schemeClr val="bg1"/>
                </a:solidFill>
              </a:rPr>
            </a:br>
            <a:endParaRPr lang="en-GB" sz="4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You Are Good</a:t>
            </a:r>
          </a:p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 CCLI Song # 3383788</a:t>
            </a:r>
          </a:p>
          <a:p>
            <a:r>
              <a:rPr lang="en-GB" sz="1200" dirty="0"/>
              <a:t>Israel Houghton</a:t>
            </a:r>
          </a:p>
          <a:p>
            <a:r>
              <a:rPr lang="en-GB" sz="1200" dirty="0"/>
              <a:t>© 2001 Integrity's Praise! Music (Admin. by Integrity Music)</a:t>
            </a:r>
          </a:p>
          <a:p>
            <a:r>
              <a:rPr lang="en-GB" sz="1200" dirty="0"/>
              <a:t>Sound Of The New Breed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Lord You are good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And Your mercy </a:t>
            </a:r>
            <a:r>
              <a:rPr lang="en-GB" sz="4900" dirty="0" err="1">
                <a:solidFill>
                  <a:schemeClr val="bg1"/>
                </a:solidFill>
              </a:rPr>
              <a:t>endureth</a:t>
            </a:r>
            <a:r>
              <a:rPr lang="en-GB" sz="4900" dirty="0">
                <a:solidFill>
                  <a:schemeClr val="bg1"/>
                </a:solidFill>
              </a:rPr>
              <a:t> forever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People from every nation and tongue</a:t>
            </a:r>
            <a:br>
              <a:rPr lang="en-GB" sz="4900" dirty="0">
                <a:solidFill>
                  <a:schemeClr val="bg1"/>
                </a:solidFill>
              </a:rPr>
            </a:br>
            <a:r>
              <a:rPr lang="en-GB" sz="4900" dirty="0">
                <a:solidFill>
                  <a:schemeClr val="bg1"/>
                </a:solidFill>
              </a:rPr>
              <a:t>From generation to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Hallelujah </a:t>
            </a:r>
            <a:r>
              <a:rPr lang="en-GB" sz="5000" dirty="0" err="1">
                <a:solidFill>
                  <a:schemeClr val="bg1"/>
                </a:solidFill>
              </a:rPr>
              <a:t>hallelujah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We worship You for who You are</a:t>
            </a:r>
            <a:br>
              <a:rPr lang="en-GB" sz="5000" dirty="0">
                <a:solidFill>
                  <a:schemeClr val="bg1"/>
                </a:solidFill>
              </a:rPr>
            </a:br>
            <a:r>
              <a:rPr lang="en-GB" sz="5000" dirty="0">
                <a:solidFill>
                  <a:schemeClr val="bg1"/>
                </a:solidFill>
              </a:rPr>
              <a:t>For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4800" dirty="0"/>
          </a:p>
          <a:p>
            <a:endParaRPr lang="en-GB" sz="4800" dirty="0"/>
          </a:p>
          <a:p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You are good all the time</a:t>
            </a:r>
            <a:br>
              <a:rPr lang="en-GB" sz="4800" dirty="0">
                <a:solidFill>
                  <a:schemeClr val="bg1"/>
                </a:solidFill>
              </a:rPr>
            </a:br>
            <a:r>
              <a:rPr lang="en-GB" sz="4800" dirty="0">
                <a:solidFill>
                  <a:schemeClr val="bg1"/>
                </a:solidFill>
              </a:rPr>
              <a:t>All the time You are good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stimony Project">
            <a:extLst>
              <a:ext uri="{FF2B5EF4-FFF2-40B4-BE49-F238E27FC236}">
                <a16:creationId xmlns:a16="http://schemas.microsoft.com/office/drawing/2014/main" id="{2B8FEDBB-C028-475B-8B09-19BED79822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8700"/>
            <a:ext cx="9144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572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886</TotalTime>
  <Words>1674</Words>
  <Application>Microsoft Office PowerPoint</Application>
  <PresentationFormat>On-screen Show (4:3)</PresentationFormat>
  <Paragraphs>278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90</cp:revision>
  <dcterms:created xsi:type="dcterms:W3CDTF">2019-09-23T12:06:27Z</dcterms:created>
  <dcterms:modified xsi:type="dcterms:W3CDTF">2021-12-04T22:04:38Z</dcterms:modified>
</cp:coreProperties>
</file>