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332" r:id="rId3"/>
    <p:sldId id="472" r:id="rId4"/>
    <p:sldId id="473" r:id="rId5"/>
    <p:sldId id="474" r:id="rId6"/>
    <p:sldId id="480" r:id="rId7"/>
    <p:sldId id="475" r:id="rId8"/>
    <p:sldId id="481" r:id="rId9"/>
    <p:sldId id="476" r:id="rId10"/>
    <p:sldId id="482" r:id="rId11"/>
    <p:sldId id="408" r:id="rId12"/>
    <p:sldId id="409" r:id="rId13"/>
    <p:sldId id="410" r:id="rId14"/>
    <p:sldId id="411" r:id="rId15"/>
    <p:sldId id="453" r:id="rId16"/>
    <p:sldId id="483" r:id="rId17"/>
    <p:sldId id="484" r:id="rId18"/>
    <p:sldId id="485" r:id="rId19"/>
    <p:sldId id="465" r:id="rId20"/>
    <p:sldId id="454" r:id="rId21"/>
    <p:sldId id="455" r:id="rId22"/>
    <p:sldId id="456" r:id="rId23"/>
    <p:sldId id="487" r:id="rId24"/>
    <p:sldId id="486" r:id="rId25"/>
    <p:sldId id="447" r:id="rId26"/>
    <p:sldId id="449" r:id="rId27"/>
    <p:sldId id="451" r:id="rId28"/>
    <p:sldId id="488" r:id="rId29"/>
    <p:sldId id="460" r:id="rId30"/>
    <p:sldId id="466" r:id="rId31"/>
    <p:sldId id="467" r:id="rId32"/>
    <p:sldId id="468" r:id="rId33"/>
    <p:sldId id="469" r:id="rId34"/>
    <p:sldId id="470" r:id="rId35"/>
    <p:sldId id="489" r:id="rId36"/>
    <p:sldId id="490" r:id="rId37"/>
    <p:sldId id="491" r:id="rId38"/>
    <p:sldId id="492" r:id="rId39"/>
    <p:sldId id="49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29/11/2021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9600" dirty="0" err="1">
                <a:solidFill>
                  <a:schemeClr val="bg1"/>
                </a:solidFill>
              </a:rPr>
              <a:t>Hoo</a:t>
            </a:r>
            <a:r>
              <a:rPr lang="en-GB" sz="9600" dirty="0">
                <a:solidFill>
                  <a:schemeClr val="bg1"/>
                </a:solidFill>
              </a:rPr>
              <a:t>  Are </a:t>
            </a:r>
            <a:r>
              <a:rPr lang="en-GB" sz="9600" dirty="0" err="1">
                <a:solidFill>
                  <a:schemeClr val="bg1"/>
                </a:solidFill>
              </a:rPr>
              <a:t>Ya</a:t>
            </a:r>
            <a:br>
              <a:rPr lang="en-GB" sz="96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12-12-2021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Christmas Celebration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O come let us adore Him</a:t>
            </a:r>
          </a:p>
          <a:p>
            <a:r>
              <a:rPr lang="en-GB" sz="5000" dirty="0">
                <a:solidFill>
                  <a:schemeClr val="bg1"/>
                </a:solidFill>
              </a:rPr>
              <a:t>O come let us adore Him</a:t>
            </a:r>
          </a:p>
          <a:p>
            <a:r>
              <a:rPr lang="en-GB" sz="5000" dirty="0">
                <a:solidFill>
                  <a:schemeClr val="bg1"/>
                </a:solidFill>
              </a:rPr>
              <a:t>O come let us adore Him</a:t>
            </a:r>
          </a:p>
          <a:p>
            <a:r>
              <a:rPr lang="en-GB" sz="5000" dirty="0">
                <a:solidFill>
                  <a:schemeClr val="bg1"/>
                </a:solidFill>
              </a:rPr>
              <a:t>Christ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3533356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Joy To The World</a:t>
            </a:r>
          </a:p>
          <a:p>
            <a:r>
              <a:rPr lang="en-GB" sz="1200" dirty="0"/>
              <a:t>CCLI Song # 24016</a:t>
            </a:r>
          </a:p>
          <a:p>
            <a:endParaRPr lang="en-GB" sz="1200" dirty="0"/>
          </a:p>
          <a:p>
            <a:r>
              <a:rPr lang="en-GB" sz="1200" dirty="0"/>
              <a:t>George </a:t>
            </a:r>
            <a:r>
              <a:rPr lang="en-GB" sz="1200" dirty="0" err="1"/>
              <a:t>Frideric</a:t>
            </a:r>
            <a:r>
              <a:rPr lang="en-GB" sz="1200" dirty="0"/>
              <a:t> Handel | Isaac Watts</a:t>
            </a:r>
          </a:p>
          <a:p>
            <a:endParaRPr lang="en-GB" sz="1200" dirty="0"/>
          </a:p>
          <a:p>
            <a:r>
              <a:rPr lang="en-GB" sz="1200" dirty="0"/>
              <a:t>© Words: Public Domain</a:t>
            </a:r>
          </a:p>
          <a:p>
            <a:r>
              <a:rPr lang="en-GB" sz="1200" dirty="0"/>
              <a:t>Music: Public Domain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900" dirty="0">
                <a:solidFill>
                  <a:schemeClr val="bg1"/>
                </a:solidFill>
              </a:rPr>
              <a:t>Joy to the world the Lord is come</a:t>
            </a:r>
          </a:p>
          <a:p>
            <a:r>
              <a:rPr lang="en-GB" sz="4900" dirty="0">
                <a:solidFill>
                  <a:schemeClr val="bg1"/>
                </a:solidFill>
              </a:rPr>
              <a:t>Let earth receive her King</a:t>
            </a:r>
          </a:p>
          <a:p>
            <a:r>
              <a:rPr lang="en-GB" sz="4900" dirty="0">
                <a:solidFill>
                  <a:schemeClr val="bg1"/>
                </a:solidFill>
              </a:rPr>
              <a:t>Let </a:t>
            </a:r>
            <a:r>
              <a:rPr lang="en-GB" sz="4900" dirty="0" err="1">
                <a:solidFill>
                  <a:schemeClr val="bg1"/>
                </a:solidFill>
              </a:rPr>
              <a:t>ev'ry</a:t>
            </a:r>
            <a:r>
              <a:rPr lang="en-GB" sz="4900" dirty="0">
                <a:solidFill>
                  <a:schemeClr val="bg1"/>
                </a:solidFill>
              </a:rPr>
              <a:t> heart prepare Him room</a:t>
            </a:r>
          </a:p>
          <a:p>
            <a:r>
              <a:rPr lang="en-GB" sz="4900" dirty="0">
                <a:solidFill>
                  <a:schemeClr val="bg1"/>
                </a:solidFill>
              </a:rPr>
              <a:t>And </a:t>
            </a:r>
            <a:r>
              <a:rPr lang="en-GB" sz="4900" dirty="0" err="1">
                <a:solidFill>
                  <a:schemeClr val="bg1"/>
                </a:solidFill>
              </a:rPr>
              <a:t>heav'n</a:t>
            </a:r>
            <a:r>
              <a:rPr lang="en-GB" sz="4900" dirty="0">
                <a:solidFill>
                  <a:schemeClr val="bg1"/>
                </a:solidFill>
              </a:rPr>
              <a:t> and nature sing</a:t>
            </a:r>
          </a:p>
          <a:p>
            <a:r>
              <a:rPr lang="en-GB" sz="4900" dirty="0">
                <a:solidFill>
                  <a:schemeClr val="bg1"/>
                </a:solidFill>
              </a:rPr>
              <a:t>And </a:t>
            </a:r>
            <a:r>
              <a:rPr lang="en-GB" sz="4900" dirty="0" err="1">
                <a:solidFill>
                  <a:schemeClr val="bg1"/>
                </a:solidFill>
              </a:rPr>
              <a:t>heav'n</a:t>
            </a:r>
            <a:r>
              <a:rPr lang="en-GB" sz="4900" dirty="0">
                <a:solidFill>
                  <a:schemeClr val="bg1"/>
                </a:solidFill>
              </a:rPr>
              <a:t> and nature sing</a:t>
            </a:r>
          </a:p>
          <a:p>
            <a:r>
              <a:rPr lang="en-GB" sz="4900" dirty="0">
                <a:solidFill>
                  <a:schemeClr val="bg1"/>
                </a:solidFill>
              </a:rPr>
              <a:t>And </a:t>
            </a:r>
            <a:r>
              <a:rPr lang="en-GB" sz="4900" dirty="0" err="1">
                <a:solidFill>
                  <a:schemeClr val="bg1"/>
                </a:solidFill>
              </a:rPr>
              <a:t>heav'n</a:t>
            </a:r>
            <a:r>
              <a:rPr lang="en-GB" sz="4900" dirty="0">
                <a:solidFill>
                  <a:schemeClr val="bg1"/>
                </a:solidFill>
              </a:rPr>
              <a:t> and </a:t>
            </a:r>
            <a:r>
              <a:rPr lang="en-GB" sz="4900" dirty="0" err="1">
                <a:solidFill>
                  <a:schemeClr val="bg1"/>
                </a:solidFill>
              </a:rPr>
              <a:t>heav'n</a:t>
            </a:r>
            <a:r>
              <a:rPr lang="en-GB" sz="4900" dirty="0">
                <a:solidFill>
                  <a:schemeClr val="bg1"/>
                </a:solidFill>
              </a:rPr>
              <a:t> and nature 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Joy to the earth the Saviour reigns</a:t>
            </a:r>
          </a:p>
          <a:p>
            <a:r>
              <a:rPr lang="en-GB" sz="4800" dirty="0">
                <a:solidFill>
                  <a:schemeClr val="bg1"/>
                </a:solidFill>
              </a:rPr>
              <a:t>Let men their songs employ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While fields and floods</a:t>
            </a:r>
          </a:p>
          <a:p>
            <a:r>
              <a:rPr lang="en-GB" sz="4800" dirty="0">
                <a:solidFill>
                  <a:schemeClr val="bg1"/>
                </a:solidFill>
              </a:rPr>
              <a:t>Rocks hills and plains</a:t>
            </a:r>
          </a:p>
          <a:p>
            <a:r>
              <a:rPr lang="en-GB" sz="4800" dirty="0">
                <a:solidFill>
                  <a:schemeClr val="bg1"/>
                </a:solidFill>
              </a:rPr>
              <a:t>Repeat the sounding joy</a:t>
            </a:r>
          </a:p>
          <a:p>
            <a:r>
              <a:rPr lang="en-GB" sz="4800" dirty="0">
                <a:solidFill>
                  <a:schemeClr val="bg1"/>
                </a:solidFill>
              </a:rPr>
              <a:t>Repeat the sounding joy</a:t>
            </a:r>
          </a:p>
          <a:p>
            <a:r>
              <a:rPr lang="en-GB" sz="4800" dirty="0">
                <a:solidFill>
                  <a:schemeClr val="bg1"/>
                </a:solidFill>
              </a:rPr>
              <a:t>Repeat </a:t>
            </a:r>
            <a:r>
              <a:rPr lang="en-GB" sz="4800" dirty="0" err="1">
                <a:solidFill>
                  <a:schemeClr val="bg1"/>
                </a:solidFill>
              </a:rPr>
              <a:t>repeat</a:t>
            </a:r>
            <a:r>
              <a:rPr lang="en-GB" sz="4800" dirty="0">
                <a:solidFill>
                  <a:schemeClr val="bg1"/>
                </a:solidFill>
              </a:rPr>
              <a:t> the sounding joy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He rules the world with truth and grace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And makes the nations prove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glories of His righteousness</a:t>
            </a:r>
          </a:p>
          <a:p>
            <a:r>
              <a:rPr lang="en-GB" sz="4800" dirty="0">
                <a:solidFill>
                  <a:schemeClr val="bg1"/>
                </a:solidFill>
              </a:rPr>
              <a:t>And wonders of His love</a:t>
            </a:r>
          </a:p>
          <a:p>
            <a:r>
              <a:rPr lang="en-GB" sz="4800" dirty="0">
                <a:solidFill>
                  <a:schemeClr val="bg1"/>
                </a:solidFill>
              </a:rPr>
              <a:t>And wonders of His love</a:t>
            </a:r>
          </a:p>
          <a:p>
            <a:r>
              <a:rPr lang="en-GB" sz="4800" dirty="0">
                <a:solidFill>
                  <a:schemeClr val="bg1"/>
                </a:solidFill>
              </a:rPr>
              <a:t>And wonders </a:t>
            </a:r>
            <a:r>
              <a:rPr lang="en-GB" sz="4800" dirty="0" err="1">
                <a:solidFill>
                  <a:schemeClr val="bg1"/>
                </a:solidFill>
              </a:rPr>
              <a:t>wonders</a:t>
            </a:r>
            <a:r>
              <a:rPr lang="en-GB" sz="4800" dirty="0">
                <a:solidFill>
                  <a:schemeClr val="bg1"/>
                </a:solidFill>
              </a:rPr>
              <a:t> of His love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Hark The Herald Angels Sing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27738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Charles Wesley | Felix Mendelssohn-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Bartholdy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Words: Public Domain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Music: Public Domain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Hark the herald angels sing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Glory to the new born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Peace on earth and mercy mild</a:t>
            </a:r>
          </a:p>
          <a:p>
            <a:r>
              <a:rPr lang="en-GB" sz="3600" dirty="0">
                <a:solidFill>
                  <a:schemeClr val="bg1"/>
                </a:solidFill>
              </a:rPr>
              <a:t>God and sinners reconciled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Joyful all ye nations rise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Join the triumph of the skies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 the angelic hosts proclaim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Christ is born in Bethlehem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Hark the herald angels sing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Glory to the new born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086606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Christ by highest </a:t>
            </a:r>
            <a:r>
              <a:rPr lang="en-GB" sz="3600" dirty="0" err="1">
                <a:solidFill>
                  <a:schemeClr val="bg1"/>
                </a:solidFill>
              </a:rPr>
              <a:t>heav'n</a:t>
            </a:r>
            <a:r>
              <a:rPr lang="en-GB" sz="3600" dirty="0">
                <a:solidFill>
                  <a:schemeClr val="bg1"/>
                </a:solidFill>
              </a:rPr>
              <a:t> adored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Christ the everlasting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Late in time behold Him come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Offspring of the Virgin's womb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Veiled in flesh the Godhead see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Hail </a:t>
            </a:r>
            <a:r>
              <a:rPr lang="en-GB" sz="3600" dirty="0" err="1">
                <a:solidFill>
                  <a:schemeClr val="bg1"/>
                </a:solidFill>
              </a:rPr>
              <a:t>th'incarnate</a:t>
            </a:r>
            <a:r>
              <a:rPr lang="en-GB" sz="3600" dirty="0">
                <a:solidFill>
                  <a:schemeClr val="bg1"/>
                </a:solidFill>
              </a:rPr>
              <a:t> Deity</a:t>
            </a:r>
          </a:p>
          <a:p>
            <a:r>
              <a:rPr lang="en-GB" sz="3600" dirty="0">
                <a:solidFill>
                  <a:schemeClr val="bg1"/>
                </a:solidFill>
              </a:rPr>
              <a:t>Pleased as man with men to dwell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our Emmanuel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Hark the herald angels sing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Glory to the </a:t>
            </a:r>
            <a:r>
              <a:rPr lang="en-GB" sz="3600" dirty="0" err="1">
                <a:solidFill>
                  <a:schemeClr val="bg1"/>
                </a:solidFill>
              </a:rPr>
              <a:t>newborn</a:t>
            </a:r>
            <a:r>
              <a:rPr lang="en-GB" sz="3600" dirty="0">
                <a:solidFill>
                  <a:schemeClr val="bg1"/>
                </a:solidFill>
              </a:rPr>
              <a:t>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1573231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Hail the </a:t>
            </a:r>
            <a:r>
              <a:rPr lang="en-GB" sz="3600" dirty="0" err="1">
                <a:solidFill>
                  <a:schemeClr val="bg1"/>
                </a:solidFill>
              </a:rPr>
              <a:t>heav'n</a:t>
            </a:r>
            <a:r>
              <a:rPr lang="en-GB" sz="3600" dirty="0">
                <a:solidFill>
                  <a:schemeClr val="bg1"/>
                </a:solidFill>
              </a:rPr>
              <a:t>-born Prince of Peace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Hail the Sun of Righteousness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Light and life to all He brings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Ris'n</a:t>
            </a:r>
            <a:r>
              <a:rPr lang="en-GB" sz="3600" dirty="0">
                <a:solidFill>
                  <a:schemeClr val="bg1"/>
                </a:solidFill>
              </a:rPr>
              <a:t> with healing in His wings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Mild He lays His glory by</a:t>
            </a:r>
          </a:p>
          <a:p>
            <a:r>
              <a:rPr lang="en-GB" sz="3600" dirty="0">
                <a:solidFill>
                  <a:schemeClr val="bg1"/>
                </a:solidFill>
              </a:rPr>
              <a:t>Born that man no more may die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Born to raise the sons of earth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Born to give them second birth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Hark the herald angels sing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Glory to the </a:t>
            </a:r>
            <a:r>
              <a:rPr lang="en-GB" sz="3600" dirty="0" err="1">
                <a:solidFill>
                  <a:schemeClr val="bg1"/>
                </a:solidFill>
              </a:rPr>
              <a:t>newborn</a:t>
            </a:r>
            <a:r>
              <a:rPr lang="en-GB" sz="3600" dirty="0">
                <a:solidFill>
                  <a:schemeClr val="bg1"/>
                </a:solidFill>
              </a:rPr>
              <a:t>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774305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Do You Hear What I Hear?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Miscellaneous Christmas Carol </a:t>
            </a:r>
          </a:p>
          <a:p>
            <a:r>
              <a:rPr lang="en-GB" sz="1200" dirty="0">
                <a:solidFill>
                  <a:schemeClr val="bg1"/>
                </a:solidFill>
              </a:rPr>
              <a:t>Written by: Noël </a:t>
            </a:r>
            <a:r>
              <a:rPr lang="en-GB" sz="1200" dirty="0" err="1">
                <a:solidFill>
                  <a:schemeClr val="bg1"/>
                </a:solidFill>
              </a:rPr>
              <a:t>Regney</a:t>
            </a:r>
            <a:r>
              <a:rPr lang="en-GB" sz="1200" dirty="0">
                <a:solidFill>
                  <a:schemeClr val="bg1"/>
                </a:solidFill>
              </a:rPr>
              <a:t> and Gloria Shayne</a:t>
            </a:r>
          </a:p>
          <a:p>
            <a:r>
              <a:rPr lang="en-GB" sz="1200" dirty="0">
                <a:solidFill>
                  <a:schemeClr val="bg1"/>
                </a:solidFill>
              </a:rPr>
              <a:t>Tabbed by: John Martin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98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O Come All Ye Faithful</a:t>
            </a: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4758525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C. Frederick </a:t>
            </a:r>
            <a:r>
              <a:rPr lang="en-GB" sz="1200" dirty="0" err="1">
                <a:solidFill>
                  <a:schemeClr val="bg1"/>
                </a:solidFill>
              </a:rPr>
              <a:t>Oakeley</a:t>
            </a:r>
            <a:r>
              <a:rPr lang="en-GB" sz="1200" dirty="0">
                <a:solidFill>
                  <a:schemeClr val="bg1"/>
                </a:solidFill>
              </a:rPr>
              <a:t> | John Francis Wade | William Henry Monk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Words: Public Domain</a:t>
            </a:r>
          </a:p>
          <a:p>
            <a:r>
              <a:rPr lang="en-GB" sz="1200" dirty="0">
                <a:solidFill>
                  <a:schemeClr val="bg1"/>
                </a:solidFill>
              </a:rPr>
              <a:t>Music: Public Domain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819798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Said the night wind to the little lamb</a:t>
            </a:r>
          </a:p>
          <a:p>
            <a:r>
              <a:rPr lang="en-GB" sz="4400" dirty="0">
                <a:solidFill>
                  <a:schemeClr val="bg1"/>
                </a:solidFill>
              </a:rPr>
              <a:t>Do you see what I see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Way up in the sky little lamb</a:t>
            </a:r>
          </a:p>
          <a:p>
            <a:r>
              <a:rPr lang="en-GB" sz="4400" dirty="0">
                <a:solidFill>
                  <a:schemeClr val="bg1"/>
                </a:solidFill>
              </a:rPr>
              <a:t>Do you see what I see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 star, a star, dancing in the night </a:t>
            </a:r>
          </a:p>
          <a:p>
            <a:r>
              <a:rPr lang="en-GB" sz="4400" dirty="0">
                <a:solidFill>
                  <a:schemeClr val="bg1"/>
                </a:solidFill>
              </a:rPr>
              <a:t>With a tail as big as a kite </a:t>
            </a:r>
          </a:p>
          <a:p>
            <a:r>
              <a:rPr lang="en-GB" sz="4400" dirty="0">
                <a:solidFill>
                  <a:schemeClr val="bg1"/>
                </a:solidFill>
              </a:rPr>
              <a:t>With a tail as big as a kite</a:t>
            </a:r>
          </a:p>
          <a:p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269476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Said the little lamb to the shepherd boy</a:t>
            </a:r>
          </a:p>
          <a:p>
            <a:r>
              <a:rPr lang="en-GB" sz="4000" dirty="0">
                <a:solidFill>
                  <a:schemeClr val="bg1"/>
                </a:solidFill>
              </a:rPr>
              <a:t>Do you hear what I hear? </a:t>
            </a:r>
          </a:p>
          <a:p>
            <a:r>
              <a:rPr lang="en-GB" sz="4000" dirty="0">
                <a:solidFill>
                  <a:schemeClr val="bg1"/>
                </a:solidFill>
              </a:rPr>
              <a:t>Ringing thru the sky, shepherd boy</a:t>
            </a:r>
          </a:p>
          <a:p>
            <a:r>
              <a:rPr lang="en-GB" sz="4000" dirty="0">
                <a:solidFill>
                  <a:schemeClr val="bg1"/>
                </a:solidFill>
              </a:rPr>
              <a:t>Do you hear what I hear? </a:t>
            </a:r>
          </a:p>
          <a:p>
            <a:r>
              <a:rPr lang="en-GB" sz="4000" dirty="0">
                <a:solidFill>
                  <a:schemeClr val="bg1"/>
                </a:solidFill>
              </a:rPr>
              <a:t>A song, a song </a:t>
            </a:r>
          </a:p>
          <a:p>
            <a:r>
              <a:rPr lang="en-GB" sz="4000" dirty="0">
                <a:solidFill>
                  <a:schemeClr val="bg1"/>
                </a:solidFill>
              </a:rPr>
              <a:t>High above the tree 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a voice as big as the sea 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a voice as big as the sea 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989542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Said the shepherd boy to the mighty king </a:t>
            </a:r>
          </a:p>
          <a:p>
            <a:r>
              <a:rPr lang="en-GB" sz="4000" dirty="0">
                <a:solidFill>
                  <a:schemeClr val="bg1"/>
                </a:solidFill>
              </a:rPr>
              <a:t>Do you know what I know? 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your palace warm, mighty king </a:t>
            </a:r>
          </a:p>
          <a:p>
            <a:r>
              <a:rPr lang="en-GB" sz="4000" dirty="0">
                <a:solidFill>
                  <a:schemeClr val="bg1"/>
                </a:solidFill>
              </a:rPr>
              <a:t>Do you know what I know? </a:t>
            </a:r>
          </a:p>
          <a:p>
            <a:r>
              <a:rPr lang="en-GB" sz="4000" dirty="0">
                <a:solidFill>
                  <a:schemeClr val="bg1"/>
                </a:solidFill>
              </a:rPr>
              <a:t>A Child, a Child </a:t>
            </a:r>
          </a:p>
          <a:p>
            <a:r>
              <a:rPr lang="en-GB" sz="4000" dirty="0">
                <a:solidFill>
                  <a:schemeClr val="bg1"/>
                </a:solidFill>
              </a:rPr>
              <a:t>Shivers in the cold 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us bring Him silver and gold 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us bring Him silver and gold 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969421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Angels From The Realms Of Glory (Emmanuel)</a:t>
            </a:r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7065163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Brenton Brown | Henry Thomas Smart | James Montgomery | Michael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Rossback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| Paul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Baloche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2015 Integrity Worship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Integrity's Hosanna! Music (Admin. by Integrity Music Ltd)</a:t>
            </a:r>
          </a:p>
          <a:p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Leadworship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Songs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Michael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Rossback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Thankyou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384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Angels from the realms of glory</a:t>
            </a:r>
          </a:p>
          <a:p>
            <a:r>
              <a:rPr lang="en-GB" sz="4800" dirty="0">
                <a:solidFill>
                  <a:schemeClr val="bg1"/>
                </a:solidFill>
              </a:rPr>
              <a:t>Wing your flight o'er all the earth</a:t>
            </a:r>
          </a:p>
          <a:p>
            <a:r>
              <a:rPr lang="en-GB" sz="4800" dirty="0">
                <a:solidFill>
                  <a:schemeClr val="bg1"/>
                </a:solidFill>
              </a:rPr>
              <a:t>Ye who sang creation's story</a:t>
            </a:r>
          </a:p>
          <a:p>
            <a:r>
              <a:rPr lang="en-GB" sz="4800" dirty="0">
                <a:solidFill>
                  <a:schemeClr val="bg1"/>
                </a:solidFill>
              </a:rPr>
              <a:t>Now proclaim Messiah's birth</a:t>
            </a:r>
          </a:p>
          <a:p>
            <a:r>
              <a:rPr lang="en-GB" sz="4800" dirty="0">
                <a:solidFill>
                  <a:schemeClr val="bg1"/>
                </a:solidFill>
              </a:rPr>
              <a:t>Come and worship</a:t>
            </a:r>
          </a:p>
          <a:p>
            <a:r>
              <a:rPr lang="en-GB" sz="4800" dirty="0">
                <a:solidFill>
                  <a:schemeClr val="bg1"/>
                </a:solidFill>
              </a:rPr>
              <a:t>Come and worship</a:t>
            </a:r>
          </a:p>
          <a:p>
            <a:r>
              <a:rPr lang="en-GB" sz="4800" dirty="0">
                <a:solidFill>
                  <a:schemeClr val="bg1"/>
                </a:solidFill>
              </a:rPr>
              <a:t>Worship Christ the new born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40532696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Shepherds in the field abiding</a:t>
            </a:r>
          </a:p>
          <a:p>
            <a:r>
              <a:rPr lang="en-GB" sz="4800" dirty="0">
                <a:solidFill>
                  <a:schemeClr val="bg1"/>
                </a:solidFill>
              </a:rPr>
              <a:t>Watching o'er your flocks by night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God with man is now residing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Yonder shines the infant light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Come and worship</a:t>
            </a:r>
          </a:p>
          <a:p>
            <a:r>
              <a:rPr lang="en-GB" sz="4800" dirty="0">
                <a:solidFill>
                  <a:schemeClr val="bg1"/>
                </a:solidFill>
              </a:rPr>
              <a:t>Come and worship</a:t>
            </a:r>
          </a:p>
          <a:p>
            <a:r>
              <a:rPr lang="en-GB" sz="4800" dirty="0">
                <a:solidFill>
                  <a:schemeClr val="bg1"/>
                </a:solidFill>
              </a:rPr>
              <a:t>Worship Christ the new born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Emmanuel, Emmanuel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50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Emmanuel, Emmanuel</a:t>
            </a:r>
          </a:p>
          <a:p>
            <a:r>
              <a:rPr lang="en-GB" sz="50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5000" dirty="0">
                <a:solidFill>
                  <a:schemeClr val="bg1"/>
                </a:solidFill>
              </a:rPr>
              <a:t>We welcome You here Lord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Come and worship</a:t>
            </a:r>
          </a:p>
          <a:p>
            <a:r>
              <a:rPr lang="en-GB" sz="5000" dirty="0">
                <a:solidFill>
                  <a:schemeClr val="bg1"/>
                </a:solidFill>
              </a:rPr>
              <a:t>Worship Christ the new-born King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God is with us even now His love is here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(REPEAT)</a:t>
            </a:r>
          </a:p>
          <a:p>
            <a:r>
              <a:rPr lang="en-GB" sz="5000" dirty="0">
                <a:solidFill>
                  <a:schemeClr val="bg1"/>
                </a:solidFill>
              </a:rPr>
              <a:t>His love is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3709357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Emmanuel, Emmanuel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50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Emmanuel, Emmanuel</a:t>
            </a:r>
          </a:p>
          <a:p>
            <a:r>
              <a:rPr lang="en-GB" sz="50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5000" dirty="0">
                <a:solidFill>
                  <a:schemeClr val="bg1"/>
                </a:solidFill>
              </a:rPr>
              <a:t>We welcome You here Lord Jesus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Emmanuel </a:t>
            </a:r>
            <a:r>
              <a:rPr lang="en-GB" sz="5000" dirty="0" err="1">
                <a:solidFill>
                  <a:schemeClr val="bg1"/>
                </a:solidFill>
              </a:rPr>
              <a:t>Emmanuel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780906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O Holy Night</a:t>
            </a:r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7119053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Craig Gower | Darlene </a:t>
            </a:r>
            <a:r>
              <a:rPr lang="en-GB" sz="1200" dirty="0" err="1">
                <a:solidFill>
                  <a:schemeClr val="bg1"/>
                </a:solidFill>
              </a:rPr>
              <a:t>Zschech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EWI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 Worship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36687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O come all ye faithful</a:t>
            </a:r>
          </a:p>
          <a:p>
            <a:r>
              <a:rPr lang="en-GB" sz="5000" dirty="0">
                <a:solidFill>
                  <a:schemeClr val="bg1"/>
                </a:solidFill>
              </a:rPr>
              <a:t>Joyful and triumphant</a:t>
            </a:r>
          </a:p>
          <a:p>
            <a:r>
              <a:rPr lang="en-GB" sz="5000" dirty="0">
                <a:solidFill>
                  <a:schemeClr val="bg1"/>
                </a:solidFill>
              </a:rPr>
              <a:t>O come ye O come ye to Bethlehem</a:t>
            </a:r>
          </a:p>
          <a:p>
            <a:r>
              <a:rPr lang="en-GB" sz="5000" dirty="0">
                <a:solidFill>
                  <a:schemeClr val="bg1"/>
                </a:solidFill>
              </a:rPr>
              <a:t>Come and behold Him</a:t>
            </a:r>
          </a:p>
          <a:p>
            <a:r>
              <a:rPr lang="en-GB" sz="5000" dirty="0">
                <a:solidFill>
                  <a:schemeClr val="bg1"/>
                </a:solidFill>
              </a:rPr>
              <a:t>Born the King of angels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1774347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 Holy Night the stars are brightly shining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 is the night of the dear </a:t>
            </a:r>
            <a:r>
              <a:rPr lang="en-GB" sz="4000" dirty="0" err="1">
                <a:solidFill>
                  <a:schemeClr val="bg1"/>
                </a:solidFill>
              </a:rPr>
              <a:t>Savior's</a:t>
            </a:r>
            <a:r>
              <a:rPr lang="en-GB" sz="4000" dirty="0">
                <a:solidFill>
                  <a:schemeClr val="bg1"/>
                </a:solidFill>
              </a:rPr>
              <a:t> birth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Long lay the world in sin and error pining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'Til</a:t>
            </a:r>
            <a:r>
              <a:rPr lang="en-GB" sz="4000" dirty="0">
                <a:solidFill>
                  <a:schemeClr val="bg1"/>
                </a:solidFill>
              </a:rPr>
              <a:t> He appeared and the soul felt its worth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A thrill of hope the weary world rejoices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yonder breaks a new and glorious morn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238900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Fall on your knees oh hear the angel voices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O night divine O night when Christ was born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1563839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Truly He taught us to love one another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His law is love and His gospel is peace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Chains He shall break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the slave he is our brother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in His name all oppression shall cease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Sweet hymns of joy in grateful chorus 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let all within us praise His holy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673598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300" dirty="0">
                <a:solidFill>
                  <a:schemeClr val="bg1"/>
                </a:solidFill>
              </a:rPr>
              <a:t>Christ is the Lord and ever we shall praise Thee</a:t>
            </a:r>
          </a:p>
          <a:p>
            <a:r>
              <a:rPr lang="en-GB" sz="4300" dirty="0">
                <a:solidFill>
                  <a:schemeClr val="bg1"/>
                </a:solidFill>
              </a:rPr>
              <a:t>His power and glory evermore proclaim</a:t>
            </a:r>
            <a:br>
              <a:rPr lang="en-GB" sz="4300" dirty="0">
                <a:solidFill>
                  <a:schemeClr val="bg1"/>
                </a:solidFill>
              </a:rPr>
            </a:br>
            <a:br>
              <a:rPr lang="en-GB" sz="43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Fall on your knees oh hear the angel voices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O night divine O night when Christ was born</a:t>
            </a:r>
          </a:p>
          <a:p>
            <a:endParaRPr lang="en-GB" sz="43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918880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O night divine O night O night divine</a:t>
            </a:r>
          </a:p>
          <a:p>
            <a:r>
              <a:rPr lang="en-GB" sz="4800" dirty="0">
                <a:solidFill>
                  <a:schemeClr val="bg1"/>
                </a:solidFill>
              </a:rPr>
              <a:t>O night divine O night O night divine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3917964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See Him Lying On A Bed Of Straw</a:t>
            </a:r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626892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Michael Perry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Words: 1965 Michael Perry - The </a:t>
            </a:r>
            <a:r>
              <a:rPr lang="en-GB" sz="1200" dirty="0" err="1">
                <a:solidFill>
                  <a:schemeClr val="bg1"/>
                </a:solidFill>
              </a:rPr>
              <a:t>Jubilate</a:t>
            </a:r>
            <a:r>
              <a:rPr lang="en-GB" sz="1200" dirty="0">
                <a:solidFill>
                  <a:schemeClr val="bg1"/>
                </a:solidFill>
              </a:rPr>
              <a:t> Group (Admin. by </a:t>
            </a:r>
            <a:r>
              <a:rPr lang="en-GB" sz="1200" dirty="0" err="1">
                <a:solidFill>
                  <a:schemeClr val="bg1"/>
                </a:solidFill>
              </a:rPr>
              <a:t>Jubilate</a:t>
            </a:r>
            <a:r>
              <a:rPr lang="en-GB" sz="1200" dirty="0">
                <a:solidFill>
                  <a:schemeClr val="bg1"/>
                </a:solidFill>
              </a:rPr>
              <a:t> Hymns Ltd, sub to Hope Publishing for various regions) (The </a:t>
            </a:r>
            <a:r>
              <a:rPr lang="en-GB" sz="1200" dirty="0" err="1">
                <a:solidFill>
                  <a:schemeClr val="bg1"/>
                </a:solidFill>
              </a:rPr>
              <a:t>Jubilate</a:t>
            </a:r>
            <a:r>
              <a:rPr lang="en-GB" sz="1200" dirty="0">
                <a:solidFill>
                  <a:schemeClr val="bg1"/>
                </a:solidFill>
              </a:rPr>
              <a:t> Group)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Music: 1965 Michael Perry - The </a:t>
            </a:r>
            <a:r>
              <a:rPr lang="en-GB" sz="1200" dirty="0" err="1">
                <a:solidFill>
                  <a:schemeClr val="bg1"/>
                </a:solidFill>
              </a:rPr>
              <a:t>Jubilate</a:t>
            </a:r>
            <a:r>
              <a:rPr lang="en-GB" sz="1200" dirty="0">
                <a:solidFill>
                  <a:schemeClr val="bg1"/>
                </a:solidFill>
              </a:rPr>
              <a:t> Group (Admin. by </a:t>
            </a:r>
            <a:r>
              <a:rPr lang="en-GB" sz="1200" dirty="0" err="1">
                <a:solidFill>
                  <a:schemeClr val="bg1"/>
                </a:solidFill>
              </a:rPr>
              <a:t>Jubilate</a:t>
            </a:r>
            <a:r>
              <a:rPr lang="en-GB" sz="1200" dirty="0">
                <a:solidFill>
                  <a:schemeClr val="bg1"/>
                </a:solidFill>
              </a:rPr>
              <a:t> Hymns Ltd, sub to Hope Publishing for various regions) (The </a:t>
            </a:r>
            <a:r>
              <a:rPr lang="en-GB" sz="1200" dirty="0" err="1">
                <a:solidFill>
                  <a:schemeClr val="bg1"/>
                </a:solidFill>
              </a:rPr>
              <a:t>Jubilate</a:t>
            </a:r>
            <a:r>
              <a:rPr lang="en-GB" sz="1200" dirty="0">
                <a:solidFill>
                  <a:schemeClr val="bg1"/>
                </a:solidFill>
              </a:rPr>
              <a:t> Group)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536583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See Him lying on a bed of straw</a:t>
            </a:r>
          </a:p>
          <a:p>
            <a:r>
              <a:rPr lang="en-GB" sz="5000" dirty="0">
                <a:solidFill>
                  <a:schemeClr val="bg1"/>
                </a:solidFill>
              </a:rPr>
              <a:t>A draughty stable with an open door</a:t>
            </a:r>
          </a:p>
          <a:p>
            <a:r>
              <a:rPr lang="en-GB" sz="5000" dirty="0">
                <a:solidFill>
                  <a:schemeClr val="bg1"/>
                </a:solidFill>
              </a:rPr>
              <a:t>Mary cradling the babe she bore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 Prince of glory is His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463169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O now carry me to Bethlehem</a:t>
            </a:r>
          </a:p>
          <a:p>
            <a:r>
              <a:rPr lang="en-GB" sz="5000" dirty="0">
                <a:solidFill>
                  <a:schemeClr val="bg1"/>
                </a:solidFill>
              </a:rPr>
              <a:t>To see the Lord of love again</a:t>
            </a:r>
          </a:p>
          <a:p>
            <a:r>
              <a:rPr lang="en-GB" sz="5000" dirty="0">
                <a:solidFill>
                  <a:schemeClr val="bg1"/>
                </a:solidFill>
              </a:rPr>
              <a:t>Just as poor as was the stable then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 Prince of glory when He came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696869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Star of silver sweep across the skies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Show where Jesus in the manger lies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Shepherds swiftly from your stupor rise</a:t>
            </a:r>
          </a:p>
          <a:p>
            <a:r>
              <a:rPr lang="en-GB" sz="5000" dirty="0">
                <a:solidFill>
                  <a:schemeClr val="bg1"/>
                </a:solidFill>
              </a:rPr>
              <a:t>To see the Saviour of the world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943174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Angels sing again the song you sang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Sing the glory of God's gracious plan</a:t>
            </a:r>
          </a:p>
          <a:p>
            <a:r>
              <a:rPr lang="en-GB" sz="5000" dirty="0">
                <a:solidFill>
                  <a:schemeClr val="bg1"/>
                </a:solidFill>
              </a:rPr>
              <a:t>Sing that </a:t>
            </a:r>
            <a:r>
              <a:rPr lang="en-GB" sz="5000" dirty="0" err="1">
                <a:solidFill>
                  <a:schemeClr val="bg1"/>
                </a:solidFill>
              </a:rPr>
              <a:t>Bethl'em's</a:t>
            </a:r>
            <a:r>
              <a:rPr lang="en-GB" sz="5000" dirty="0">
                <a:solidFill>
                  <a:schemeClr val="bg1"/>
                </a:solidFill>
              </a:rPr>
              <a:t> little baby can</a:t>
            </a:r>
          </a:p>
          <a:p>
            <a:r>
              <a:rPr lang="en-GB" sz="5000" dirty="0">
                <a:solidFill>
                  <a:schemeClr val="bg1"/>
                </a:solidFill>
              </a:rPr>
              <a:t>Be the Saviour of us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1233587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O come let us adore Him</a:t>
            </a:r>
          </a:p>
          <a:p>
            <a:r>
              <a:rPr lang="en-GB" sz="5000" dirty="0">
                <a:solidFill>
                  <a:schemeClr val="bg1"/>
                </a:solidFill>
              </a:rPr>
              <a:t>O come let us adore Him</a:t>
            </a:r>
          </a:p>
          <a:p>
            <a:r>
              <a:rPr lang="en-GB" sz="5000" dirty="0">
                <a:solidFill>
                  <a:schemeClr val="bg1"/>
                </a:solidFill>
              </a:rPr>
              <a:t>O come let us adore Him</a:t>
            </a:r>
          </a:p>
          <a:p>
            <a:r>
              <a:rPr lang="en-GB" sz="5000" dirty="0">
                <a:solidFill>
                  <a:schemeClr val="bg1"/>
                </a:solidFill>
              </a:rPr>
              <a:t>Christ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1375205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God of God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Light of light</a:t>
            </a:r>
          </a:p>
          <a:p>
            <a:r>
              <a:rPr lang="en-GB" sz="5000" dirty="0">
                <a:solidFill>
                  <a:schemeClr val="bg1"/>
                </a:solidFill>
              </a:rPr>
              <a:t>Lo He abhors not the virgin's womb</a:t>
            </a:r>
          </a:p>
          <a:p>
            <a:r>
              <a:rPr lang="en-GB" sz="5000" dirty="0">
                <a:solidFill>
                  <a:schemeClr val="bg1"/>
                </a:solidFill>
              </a:rPr>
              <a:t>Very God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Begotten not created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399855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O come let us adore Him</a:t>
            </a:r>
          </a:p>
          <a:p>
            <a:r>
              <a:rPr lang="en-GB" sz="5000" dirty="0">
                <a:solidFill>
                  <a:schemeClr val="bg1"/>
                </a:solidFill>
              </a:rPr>
              <a:t>O come let us adore Him</a:t>
            </a:r>
          </a:p>
          <a:p>
            <a:r>
              <a:rPr lang="en-GB" sz="5000" dirty="0">
                <a:solidFill>
                  <a:schemeClr val="bg1"/>
                </a:solidFill>
              </a:rPr>
              <a:t>O come let us adore Him</a:t>
            </a:r>
          </a:p>
          <a:p>
            <a:r>
              <a:rPr lang="en-GB" sz="5000" dirty="0">
                <a:solidFill>
                  <a:schemeClr val="bg1"/>
                </a:solidFill>
              </a:rPr>
              <a:t>Christ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109083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Sing choirs of angels</a:t>
            </a:r>
          </a:p>
          <a:p>
            <a:r>
              <a:rPr lang="en-GB" sz="5000" dirty="0">
                <a:solidFill>
                  <a:schemeClr val="bg1"/>
                </a:solidFill>
              </a:rPr>
              <a:t>Sing in exultation</a:t>
            </a:r>
          </a:p>
          <a:p>
            <a:r>
              <a:rPr lang="en-GB" sz="5000" dirty="0">
                <a:solidFill>
                  <a:schemeClr val="bg1"/>
                </a:solidFill>
              </a:rPr>
              <a:t>Sing all ye citizens of heaven above</a:t>
            </a:r>
          </a:p>
          <a:p>
            <a:r>
              <a:rPr lang="en-GB" sz="5000" dirty="0">
                <a:solidFill>
                  <a:schemeClr val="bg1"/>
                </a:solidFill>
              </a:rPr>
              <a:t>Glory to God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In the highest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2608289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O come let us adore Him</a:t>
            </a:r>
          </a:p>
          <a:p>
            <a:r>
              <a:rPr lang="en-GB" sz="5000" dirty="0">
                <a:solidFill>
                  <a:schemeClr val="bg1"/>
                </a:solidFill>
              </a:rPr>
              <a:t>O come let us adore Him</a:t>
            </a:r>
          </a:p>
          <a:p>
            <a:r>
              <a:rPr lang="en-GB" sz="5000" dirty="0">
                <a:solidFill>
                  <a:schemeClr val="bg1"/>
                </a:solidFill>
              </a:rPr>
              <a:t>O come let us adore Him</a:t>
            </a:r>
          </a:p>
          <a:p>
            <a:r>
              <a:rPr lang="en-GB" sz="5000" dirty="0">
                <a:solidFill>
                  <a:schemeClr val="bg1"/>
                </a:solidFill>
              </a:rPr>
              <a:t>Christ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2118472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Yea Lord we greet Thee</a:t>
            </a:r>
          </a:p>
          <a:p>
            <a:r>
              <a:rPr lang="en-GB" sz="5000" dirty="0">
                <a:solidFill>
                  <a:schemeClr val="bg1"/>
                </a:solidFill>
              </a:rPr>
              <a:t>Born this happy morning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Jesus to Thee be glory given</a:t>
            </a:r>
          </a:p>
          <a:p>
            <a:r>
              <a:rPr lang="en-GB" sz="5000" dirty="0">
                <a:solidFill>
                  <a:schemeClr val="bg1"/>
                </a:solidFill>
              </a:rPr>
              <a:t>Word of the Father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Now in flesh appearing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118669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1528</Words>
  <Application>Microsoft Office PowerPoint</Application>
  <PresentationFormat>On-screen Show (4:3)</PresentationFormat>
  <Paragraphs>278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84</cp:revision>
  <dcterms:created xsi:type="dcterms:W3CDTF">2019-09-23T12:06:27Z</dcterms:created>
  <dcterms:modified xsi:type="dcterms:W3CDTF">2021-11-29T15:26:32Z</dcterms:modified>
</cp:coreProperties>
</file>