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72" r:id="rId4"/>
    <p:sldId id="473" r:id="rId5"/>
    <p:sldId id="408" r:id="rId6"/>
    <p:sldId id="409" r:id="rId7"/>
    <p:sldId id="410" r:id="rId8"/>
    <p:sldId id="411" r:id="rId9"/>
    <p:sldId id="480" r:id="rId10"/>
    <p:sldId id="481" r:id="rId11"/>
    <p:sldId id="483" r:id="rId12"/>
    <p:sldId id="484" r:id="rId13"/>
    <p:sldId id="482" r:id="rId14"/>
    <p:sldId id="461" r:id="rId15"/>
    <p:sldId id="462" r:id="rId16"/>
    <p:sldId id="463" r:id="rId17"/>
    <p:sldId id="464" r:id="rId18"/>
    <p:sldId id="453" r:id="rId19"/>
    <p:sldId id="447" r:id="rId20"/>
    <p:sldId id="448" r:id="rId21"/>
    <p:sldId id="485" r:id="rId22"/>
    <p:sldId id="511" r:id="rId23"/>
    <p:sldId id="512" r:id="rId24"/>
    <p:sldId id="513" r:id="rId25"/>
    <p:sldId id="514" r:id="rId26"/>
    <p:sldId id="5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5-12-2021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Shine Jesus Shine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30426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1987 Make Way Music (Admin. by Make Way Music Limited)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Lord the light of Your love is shining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In the midst of the darkness shining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Light of the World shine upon 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Set us free by the truth You now bring 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100" dirty="0">
                <a:solidFill>
                  <a:schemeClr val="bg1"/>
                </a:solidFill>
              </a:rPr>
              <a:t>Shine Jesus shine</a:t>
            </a:r>
          </a:p>
          <a:p>
            <a:r>
              <a:rPr lang="en-GB" sz="4100" dirty="0">
                <a:solidFill>
                  <a:schemeClr val="bg1"/>
                </a:solidFill>
              </a:rPr>
              <a:t>Fill this land with the Father's glory</a:t>
            </a:r>
          </a:p>
          <a:p>
            <a:r>
              <a:rPr lang="en-GB" sz="4100" dirty="0">
                <a:solidFill>
                  <a:schemeClr val="bg1"/>
                </a:solidFill>
              </a:rPr>
              <a:t>Blaze Spirit blaze</a:t>
            </a:r>
          </a:p>
          <a:p>
            <a:r>
              <a:rPr lang="en-GB" sz="4100" dirty="0">
                <a:solidFill>
                  <a:schemeClr val="bg1"/>
                </a:solidFill>
              </a:rPr>
              <a:t>Set our hearts on fire</a:t>
            </a:r>
          </a:p>
          <a:p>
            <a:r>
              <a:rPr lang="en-GB" sz="4100" dirty="0">
                <a:solidFill>
                  <a:schemeClr val="bg1"/>
                </a:solidFill>
              </a:rPr>
              <a:t>Flow river flow</a:t>
            </a:r>
          </a:p>
          <a:p>
            <a:r>
              <a:rPr lang="en-GB" sz="4100" dirty="0">
                <a:solidFill>
                  <a:schemeClr val="bg1"/>
                </a:solidFill>
              </a:rPr>
              <a:t>Flood the nations with grace and mercy</a:t>
            </a:r>
          </a:p>
          <a:p>
            <a:r>
              <a:rPr lang="en-GB" sz="4100" dirty="0">
                <a:solidFill>
                  <a:schemeClr val="bg1"/>
                </a:solidFill>
              </a:rPr>
              <a:t>Send forth Your word</a:t>
            </a:r>
          </a:p>
          <a:p>
            <a:r>
              <a:rPr lang="en-GB" sz="4100" dirty="0">
                <a:solidFill>
                  <a:schemeClr val="bg1"/>
                </a:solidFill>
              </a:rPr>
              <a:t>Lord and let there be 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Lord I come to Your awesome presence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shadows into Your radiance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By the blood I may enter Your brightness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Search me try me consume all my darkness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we gaze on Your kingly brightness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our faces display Your likeness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 changing from glory to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Mirrored here may our lives tell Your story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Am Fearfully And Wonderfully Made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1088972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Jim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4624"/>
            <a:ext cx="8640960" cy="6624736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who put the stars in place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knows them all by name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Has made me fearfully and wonderfully made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From the top of my head to the tip of my toes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Lord my name He knows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5387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1098</Words>
  <Application>Microsoft Office PowerPoint</Application>
  <PresentationFormat>On-screen Show (4:3)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85</cp:revision>
  <dcterms:created xsi:type="dcterms:W3CDTF">2019-09-23T12:06:27Z</dcterms:created>
  <dcterms:modified xsi:type="dcterms:W3CDTF">2021-11-29T14:23:12Z</dcterms:modified>
</cp:coreProperties>
</file>