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05" r:id="rId7"/>
    <p:sldId id="406" r:id="rId8"/>
    <p:sldId id="407" r:id="rId9"/>
    <p:sldId id="453" r:id="rId10"/>
    <p:sldId id="447" r:id="rId11"/>
    <p:sldId id="448" r:id="rId12"/>
    <p:sldId id="449" r:id="rId13"/>
    <p:sldId id="450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67" r:id="rId23"/>
    <p:sldId id="485" r:id="rId24"/>
    <p:sldId id="481" r:id="rId25"/>
    <p:sldId id="512" r:id="rId26"/>
    <p:sldId id="514" r:id="rId27"/>
    <p:sldId id="54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13-03-2022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6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 turning back no turning back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 Believe</a:t>
            </a:r>
            <a:br>
              <a:rPr lang="en-GB" sz="6600" dirty="0">
                <a:solidFill>
                  <a:srgbClr val="00A3E0"/>
                </a:solidFill>
                <a:latin typeface="akagi_probook"/>
              </a:rPr>
            </a:br>
            <a:r>
              <a:rPr lang="en-GB" sz="6600" dirty="0">
                <a:solidFill>
                  <a:srgbClr val="00A3E0"/>
                </a:solidFill>
                <a:latin typeface="akagi_probook"/>
              </a:rPr>
              <a:t>(The Creed)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7018338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Matt Crocker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0379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everlasting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all creating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Through Your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Conceiving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88662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God our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Christ the Son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Holy Spirit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is three in 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we will rise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20638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judge and our defender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Suffered and crucified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Descended into darkness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rose in glorious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59066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You rose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that Jesus Christ is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48173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believe in life eternal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virgin birth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saints' communion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in Your holy Church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believe in the resurrection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When Jesus comes again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I believe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69873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78502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970559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8664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69146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3798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Come Magnify the Lord</a:t>
            </a:r>
          </a:p>
          <a:p>
            <a:r>
              <a:rPr lang="en-GB" sz="1200" dirty="0"/>
              <a:t> Florence </a:t>
            </a:r>
            <a:r>
              <a:rPr lang="en-GB" sz="1200" dirty="0" err="1"/>
              <a:t>Olajide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</a:t>
            </a:r>
            <a:r>
              <a:rPr lang="en-GB" sz="47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Christ Is Enough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937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141</cp:revision>
  <dcterms:created xsi:type="dcterms:W3CDTF">2019-09-23T12:06:27Z</dcterms:created>
  <dcterms:modified xsi:type="dcterms:W3CDTF">2022-03-10T13:45:14Z</dcterms:modified>
</cp:coreProperties>
</file>