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133" r:id="rId2"/>
    <p:sldId id="1134" r:id="rId3"/>
    <p:sldId id="1135" r:id="rId4"/>
    <p:sldId id="1138" r:id="rId5"/>
    <p:sldId id="1136" r:id="rId6"/>
    <p:sldId id="1139" r:id="rId7"/>
    <p:sldId id="1137" r:id="rId8"/>
    <p:sldId id="1140" r:id="rId9"/>
    <p:sldId id="1141" r:id="rId10"/>
    <p:sldId id="114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2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Let Everything That Has Breath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2430979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1997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712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F80D0-D92C-C02B-A234-B93E1BD6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C28C56-4EC7-B48E-EF0A-18BBEE666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388DD-070D-D166-62D6-BBA2DF1E57C8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0568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57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13048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15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You in the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You in the evening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You when I'm young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when I'm 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379413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F0002-0621-DA33-C830-5885E826C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2760B1-7748-633F-117E-490E73F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You when I'm laughing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You when I'm grieving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You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season of the soul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52631-4EAD-D42B-DFCF-A9CFBA93BCC1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29987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we could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You're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</a:t>
            </a:r>
            <a:r>
              <a:rPr lang="en-GB" sz="3600" dirty="0" err="1">
                <a:solidFill>
                  <a:schemeClr val="bg1"/>
                </a:solidFill>
              </a:rPr>
              <a:t>pow'r</a:t>
            </a:r>
            <a:r>
              <a:rPr lang="en-GB" sz="3600" dirty="0">
                <a:solidFill>
                  <a:schemeClr val="bg1"/>
                </a:solidFill>
              </a:rPr>
              <a:t> Your might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endless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surely we would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cease to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1136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7452E-5899-78FF-CD20-087866459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2A8415-426E-654E-8194-CB85643A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4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9776A-EB9F-F950-0F85-82C18E7A79B0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6954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You in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Joining with the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Praising You forever and a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7354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A935-DAF2-4219-2CB3-FB28102E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B52CB6-B62B-94A0-F950-A9BE934D9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15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You on the earth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Joining with creation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Calling all the nations to Your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BB43-D4BD-00B3-92EE-ED8B1E8D5732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82450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1AD32-EE7A-5447-7FDC-EA2BC36E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867D58-3D25-CF55-F2A6-2A276AF2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they could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You're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</a:t>
            </a:r>
            <a:r>
              <a:rPr lang="en-GB" sz="3600" dirty="0" err="1">
                <a:solidFill>
                  <a:schemeClr val="bg1"/>
                </a:solidFill>
              </a:rPr>
              <a:t>pow'r</a:t>
            </a:r>
            <a:r>
              <a:rPr lang="en-GB" sz="3600" dirty="0">
                <a:solidFill>
                  <a:schemeClr val="bg1"/>
                </a:solidFill>
              </a:rPr>
              <a:t> Your might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endless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surely we would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cease to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9855F-1576-AE59-33F6-C229CA89D59D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1040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210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2025-08-09T16:17:27Z</dcterms:modified>
</cp:coreProperties>
</file>