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9" r:id="rId2"/>
    <p:sldId id="465" r:id="rId3"/>
    <p:sldId id="466" r:id="rId4"/>
    <p:sldId id="504" r:id="rId5"/>
    <p:sldId id="505" r:id="rId6"/>
    <p:sldId id="538" r:id="rId7"/>
    <p:sldId id="522" r:id="rId8"/>
    <p:sldId id="539" r:id="rId9"/>
    <p:sldId id="540" r:id="rId10"/>
    <p:sldId id="530" r:id="rId11"/>
    <p:sldId id="423" r:id="rId12"/>
    <p:sldId id="424" r:id="rId13"/>
    <p:sldId id="425" r:id="rId14"/>
    <p:sldId id="426" r:id="rId15"/>
    <p:sldId id="541" r:id="rId16"/>
    <p:sldId id="547" r:id="rId17"/>
    <p:sldId id="408" r:id="rId18"/>
    <p:sldId id="409" r:id="rId19"/>
    <p:sldId id="410" r:id="rId20"/>
    <p:sldId id="411" r:id="rId21"/>
    <p:sldId id="480" r:id="rId22"/>
    <p:sldId id="481" r:id="rId23"/>
    <p:sldId id="482" r:id="rId24"/>
    <p:sldId id="483" r:id="rId25"/>
    <p:sldId id="484" r:id="rId26"/>
    <p:sldId id="486" r:id="rId27"/>
    <p:sldId id="537" r:id="rId28"/>
    <p:sldId id="542" r:id="rId29"/>
    <p:sldId id="543" r:id="rId30"/>
    <p:sldId id="544" r:id="rId31"/>
    <p:sldId id="546" r:id="rId32"/>
    <p:sldId id="545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13-02-2022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we will say</a:t>
            </a:r>
          </a:p>
          <a:p>
            <a:r>
              <a:rPr lang="en-GB" sz="5400" dirty="0">
                <a:solidFill>
                  <a:schemeClr val="bg1"/>
                </a:solidFill>
              </a:rPr>
              <a:t>(Our God is Good)</a:t>
            </a:r>
          </a:p>
          <a:p>
            <a:r>
              <a:rPr lang="en-GB" sz="5400" dirty="0">
                <a:solidFill>
                  <a:schemeClr val="bg1"/>
                </a:solidFill>
              </a:rPr>
              <a:t>His mercies shall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(Endure for life)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3145771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I know Who I am</a:t>
            </a:r>
          </a:p>
          <a:p>
            <a:r>
              <a:rPr lang="en-GB" sz="1200" dirty="0"/>
              <a:t>CCLI Song # 7115745</a:t>
            </a:r>
          </a:p>
          <a:p>
            <a:endParaRPr lang="en-GB" sz="1200" dirty="0"/>
          </a:p>
          <a:p>
            <a:r>
              <a:rPr lang="en-GB" sz="1200" dirty="0" err="1"/>
              <a:t>Osinachi</a:t>
            </a:r>
            <a:r>
              <a:rPr lang="en-GB" sz="1200" dirty="0"/>
              <a:t> Kalu Okoro </a:t>
            </a:r>
            <a:r>
              <a:rPr lang="en-GB" sz="1200" dirty="0" err="1"/>
              <a:t>Egbu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2013 Integrity Music Europe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308045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We are a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Called forth to show His excellence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I require for life God has given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know who I am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3130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know who God says I am What He says I am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Where He says </a:t>
            </a:r>
            <a:r>
              <a:rPr lang="en-GB" sz="5400" dirty="0" err="1">
                <a:solidFill>
                  <a:schemeClr val="bg1"/>
                </a:solidFill>
              </a:rPr>
              <a:t>I’am</a:t>
            </a:r>
            <a:r>
              <a:rPr lang="en-GB" sz="5400" dirty="0">
                <a:solidFill>
                  <a:schemeClr val="bg1"/>
                </a:solidFill>
              </a:rPr>
              <a:t> at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know who I am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564552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I'm working in power 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working miracles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live a life of favour </a:t>
            </a:r>
          </a:p>
          <a:p>
            <a:r>
              <a:rPr lang="en-GB" sz="5400" dirty="0" err="1">
                <a:solidFill>
                  <a:schemeClr val="bg1"/>
                </a:solidFill>
              </a:rPr>
              <a:t>'Cause</a:t>
            </a:r>
            <a:r>
              <a:rPr lang="en-GB" sz="5400" dirty="0">
                <a:solidFill>
                  <a:schemeClr val="bg1"/>
                </a:solidFill>
              </a:rPr>
              <a:t> I know who I am 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12061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 err="1">
                <a:solidFill>
                  <a:schemeClr val="bg1"/>
                </a:solidFill>
              </a:rPr>
              <a:t>Ohh</a:t>
            </a:r>
            <a:r>
              <a:rPr lang="en-GB" sz="6000" dirty="0">
                <a:solidFill>
                  <a:schemeClr val="bg1"/>
                </a:solidFill>
              </a:rPr>
              <a:t> oh </a:t>
            </a:r>
            <a:r>
              <a:rPr lang="en-GB" sz="6000" dirty="0" err="1">
                <a:solidFill>
                  <a:schemeClr val="bg1"/>
                </a:solidFill>
              </a:rPr>
              <a:t>oh</a:t>
            </a:r>
            <a:r>
              <a:rPr lang="en-GB" sz="6000" dirty="0">
                <a:solidFill>
                  <a:schemeClr val="bg1"/>
                </a:solidFill>
              </a:rPr>
              <a:t>,</a:t>
            </a:r>
          </a:p>
          <a:p>
            <a:r>
              <a:rPr lang="en-GB" sz="6000" dirty="0">
                <a:solidFill>
                  <a:schemeClr val="bg1"/>
                </a:solidFill>
              </a:rPr>
              <a:t>Oh oh </a:t>
            </a:r>
            <a:r>
              <a:rPr lang="en-GB" sz="6000" dirty="0" err="1">
                <a:solidFill>
                  <a:schemeClr val="bg1"/>
                </a:solidFill>
              </a:rPr>
              <a:t>oh</a:t>
            </a:r>
            <a:endParaRPr lang="en-GB" sz="6000" dirty="0">
              <a:solidFill>
                <a:schemeClr val="bg1"/>
              </a:solidFill>
            </a:endParaRPr>
          </a:p>
          <a:p>
            <a:r>
              <a:rPr lang="en-GB" sz="6000" dirty="0">
                <a:solidFill>
                  <a:schemeClr val="bg1"/>
                </a:solidFill>
              </a:rPr>
              <a:t>I know who I am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066357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am holy, I am righteous.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am so rich, I am beautiful.</a:t>
            </a:r>
          </a:p>
          <a:p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Take a look at me, I'm a wonder.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what you see now.</a:t>
            </a:r>
          </a:p>
          <a:p>
            <a:r>
              <a:rPr lang="en-GB" sz="4800" dirty="0">
                <a:solidFill>
                  <a:schemeClr val="bg1"/>
                </a:solidFill>
              </a:rPr>
              <a:t>Can you see His glory for I know who I 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048619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1200" dirty="0"/>
              <a:t>CCLI Song # 5337172</a:t>
            </a:r>
          </a:p>
          <a:p>
            <a:endParaRPr lang="en-GB" sz="1200" dirty="0"/>
          </a:p>
          <a:p>
            <a:r>
              <a:rPr lang="en-GB" sz="1200" dirty="0"/>
              <a:t>Anthony Skinner | Chris </a:t>
            </a:r>
            <a:r>
              <a:rPr lang="en-GB" sz="1200" dirty="0" err="1"/>
              <a:t>McClarney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2008 Integrity's Alleluia! Music (Admin. by Integrity Music Ltd)</a:t>
            </a:r>
          </a:p>
          <a:p>
            <a:r>
              <a:rPr lang="en-GB" sz="1200" dirty="0"/>
              <a:t>Out Of The Cave Music (Admin. by Integrity Music Ltd)</a:t>
            </a:r>
          </a:p>
          <a:p>
            <a:r>
              <a:rPr lang="en-GB" sz="1200" dirty="0"/>
              <a:t>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33024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Nothing can separate</a:t>
            </a:r>
          </a:p>
          <a:p>
            <a:r>
              <a:rPr lang="en-GB" sz="4900" dirty="0">
                <a:solidFill>
                  <a:schemeClr val="bg1"/>
                </a:solidFill>
              </a:rPr>
              <a:t>Even if I ran away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900" dirty="0">
                <a:solidFill>
                  <a:schemeClr val="bg1"/>
                </a:solidFill>
              </a:rPr>
              <a:t>I know I still make mistakes but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 have new mercies for me </a:t>
            </a:r>
            <a:r>
              <a:rPr lang="en-GB" sz="4900" dirty="0" err="1">
                <a:solidFill>
                  <a:schemeClr val="bg1"/>
                </a:solidFill>
              </a:rPr>
              <a:t>ev'ryday</a:t>
            </a:r>
            <a:endParaRPr lang="en-GB" sz="4900" dirty="0">
              <a:solidFill>
                <a:schemeClr val="bg1"/>
              </a:solidFill>
            </a:endParaRP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91369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stay the same through the ages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changes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may be pain in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joy comes in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when the oceans rage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don't have to be afraid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I know that You love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(Your love never fails)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8451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Little light of Mine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 wind is strong and the water's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I'm not alone here in these open seas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chasm is far too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never thought I'd reach the other side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53540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659662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</a:t>
            </a:r>
          </a:p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7111931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Brown | Mack Brock | Steven Furtick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Music by Elevation Worship Publishing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421161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It was my cross You bore</a:t>
            </a:r>
          </a:p>
          <a:p>
            <a:r>
              <a:rPr lang="en-GB" sz="5400" dirty="0">
                <a:solidFill>
                  <a:schemeClr val="bg1"/>
                </a:solidFill>
              </a:rPr>
              <a:t>So I could live in the freedom You died for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now my life is Yours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name, Jesus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praise </a:t>
            </a:r>
          </a:p>
          <a:p>
            <a:r>
              <a:rPr lang="en-GB" sz="5400" dirty="0">
                <a:solidFill>
                  <a:schemeClr val="bg1"/>
                </a:solidFill>
              </a:rPr>
              <a:t>Worthy is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now my shame is gone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stand amazed in Your love undeniable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Your grace goes on and 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I will sing of Your goodness forevermore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Be exalted now in the heavens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As Your glory fills this place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alone deserve our praise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You're the name above all names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1826131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225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Refiner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7142743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Chandler Moore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Chandler Moore Designee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81282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If the altar's where You meet us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Take me there take me there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If what You need is just an offering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It's right here my life is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I'll be a living sacrifice for You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You're a fire the refiner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be consumed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87007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This little light of mine,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it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Let it shine, let it shine, let it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 </a:t>
            </a:r>
            <a:r>
              <a:rPr lang="en-GB" sz="6000" dirty="0" err="1">
                <a:solidFill>
                  <a:schemeClr val="bg1"/>
                </a:solidFill>
              </a:rPr>
              <a:t>wanna</a:t>
            </a:r>
            <a:r>
              <a:rPr lang="en-GB" sz="6000" dirty="0">
                <a:solidFill>
                  <a:schemeClr val="bg1"/>
                </a:solidFill>
              </a:rPr>
              <a:t> be tried by fire</a:t>
            </a:r>
          </a:p>
          <a:p>
            <a:r>
              <a:rPr lang="en-GB" sz="6000" dirty="0">
                <a:solidFill>
                  <a:schemeClr val="bg1"/>
                </a:solidFill>
              </a:rPr>
              <a:t>Purified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take whatever You desire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here's my life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661959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If Your glory wants to come here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 we want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fire is consuming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this place set it ablaze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I'll be a living sacrifice for You</a:t>
            </a:r>
            <a:br>
              <a:rPr lang="en-GB" sz="4400" dirty="0">
                <a:solidFill>
                  <a:schemeClr val="bg1"/>
                </a:solidFill>
              </a:rPr>
            </a:b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You're a fire the refiner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</a:t>
            </a:r>
            <a:r>
              <a:rPr lang="en-GB" sz="4400" dirty="0" err="1">
                <a:solidFill>
                  <a:schemeClr val="bg1"/>
                </a:solidFill>
              </a:rPr>
              <a:t>wanna</a:t>
            </a:r>
            <a:r>
              <a:rPr lang="en-GB" sz="4400" dirty="0">
                <a:solidFill>
                  <a:schemeClr val="bg1"/>
                </a:solidFill>
              </a:rPr>
              <a:t> be consumed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446621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Clean my hands purify my heart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</a:t>
            </a:r>
            <a:r>
              <a:rPr lang="en-GB" sz="5400" dirty="0" err="1">
                <a:solidFill>
                  <a:schemeClr val="bg1"/>
                </a:solidFill>
              </a:rPr>
              <a:t>wanna</a:t>
            </a:r>
            <a:r>
              <a:rPr lang="en-GB" sz="5400" dirty="0">
                <a:solidFill>
                  <a:schemeClr val="bg1"/>
                </a:solidFill>
              </a:rPr>
              <a:t> burn for You only for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Take my life as a sacrifice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</a:t>
            </a:r>
            <a:r>
              <a:rPr lang="en-GB" sz="5400" dirty="0" err="1">
                <a:solidFill>
                  <a:schemeClr val="bg1"/>
                </a:solidFill>
              </a:rPr>
              <a:t>wanna</a:t>
            </a:r>
            <a:r>
              <a:rPr lang="en-GB" sz="5400" dirty="0">
                <a:solidFill>
                  <a:schemeClr val="bg1"/>
                </a:solidFill>
              </a:rPr>
              <a:t> burn for You only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788699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Jesus is the Light,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I'm </a:t>
            </a:r>
            <a:r>
              <a:rPr lang="en-GB" sz="4600" dirty="0" err="1">
                <a:solidFill>
                  <a:schemeClr val="bg1"/>
                </a:solidFill>
              </a:rPr>
              <a:t>gonna</a:t>
            </a:r>
            <a:r>
              <a:rPr lang="en-GB" sz="4600" dirty="0">
                <a:solidFill>
                  <a:schemeClr val="bg1"/>
                </a:solidFill>
              </a:rPr>
              <a:t> let Him shine</a:t>
            </a:r>
          </a:p>
          <a:p>
            <a:r>
              <a:rPr lang="en-GB" sz="4600" dirty="0">
                <a:solidFill>
                  <a:schemeClr val="bg1"/>
                </a:solidFill>
              </a:rPr>
              <a:t>Let Him shine, let Him shine, let Him shine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557010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will stomp my feet, and I will clap my hands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run around and I'll jump off the ground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stomp my feet, and I will clap my hands and shout, shout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will run around, I'll jump off the ground and shout, shout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786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Sing Unto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4109954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Howard Francis | Mark Beswick | Nicky Brown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895740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Sing unto the Lord a new song</a:t>
            </a:r>
          </a:p>
          <a:p>
            <a:r>
              <a:rPr lang="en-GB" sz="5400" dirty="0">
                <a:solidFill>
                  <a:schemeClr val="bg1"/>
                </a:solidFill>
              </a:rPr>
              <a:t>Bless Him praise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Lift Him higher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you chosen generation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Dance and celebrate</a:t>
            </a:r>
          </a:p>
          <a:p>
            <a:r>
              <a:rPr lang="en-GB" sz="5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8505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Day by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36067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If you lift Him high</a:t>
            </a:r>
          </a:p>
          <a:p>
            <a:r>
              <a:rPr lang="en-GB" sz="5400" dirty="0">
                <a:solidFill>
                  <a:schemeClr val="bg1"/>
                </a:solidFill>
              </a:rPr>
              <a:t>He will draw us</a:t>
            </a:r>
          </a:p>
          <a:p>
            <a:r>
              <a:rPr lang="en-GB" sz="5400" dirty="0">
                <a:solidFill>
                  <a:schemeClr val="bg1"/>
                </a:solidFill>
              </a:rPr>
              <a:t>Nearer ever closer to Him</a:t>
            </a:r>
          </a:p>
          <a:p>
            <a:r>
              <a:rPr lang="en-GB" sz="5400" dirty="0">
                <a:solidFill>
                  <a:schemeClr val="bg1"/>
                </a:solidFill>
              </a:rPr>
              <a:t>Every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479529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1074</Words>
  <Application>Microsoft Office PowerPoint</Application>
  <PresentationFormat>On-screen Show (4:3)</PresentationFormat>
  <Paragraphs>192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130</cp:revision>
  <dcterms:created xsi:type="dcterms:W3CDTF">2019-09-23T12:06:27Z</dcterms:created>
  <dcterms:modified xsi:type="dcterms:W3CDTF">2022-02-11T22:19:20Z</dcterms:modified>
</cp:coreProperties>
</file>