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459" r:id="rId2"/>
    <p:sldId id="649" r:id="rId3"/>
    <p:sldId id="650" r:id="rId4"/>
    <p:sldId id="651" r:id="rId5"/>
    <p:sldId id="652" r:id="rId6"/>
    <p:sldId id="450" r:id="rId7"/>
    <p:sldId id="572" r:id="rId8"/>
    <p:sldId id="573" r:id="rId9"/>
    <p:sldId id="574" r:id="rId10"/>
    <p:sldId id="514" r:id="rId11"/>
    <p:sldId id="515" r:id="rId12"/>
    <p:sldId id="516" r:id="rId13"/>
    <p:sldId id="517" r:id="rId14"/>
    <p:sldId id="460" r:id="rId15"/>
    <p:sldId id="477" r:id="rId16"/>
    <p:sldId id="478" r:id="rId17"/>
    <p:sldId id="643" r:id="rId18"/>
    <p:sldId id="644" r:id="rId19"/>
    <p:sldId id="645" r:id="rId20"/>
    <p:sldId id="646" r:id="rId21"/>
    <p:sldId id="647" r:id="rId22"/>
    <p:sldId id="606" r:id="rId23"/>
    <p:sldId id="607" r:id="rId24"/>
    <p:sldId id="608" r:id="rId25"/>
    <p:sldId id="609" r:id="rId26"/>
    <p:sldId id="610" r:id="rId27"/>
    <p:sldId id="611" r:id="rId28"/>
    <p:sldId id="540" r:id="rId29"/>
    <p:sldId id="653" r:id="rId30"/>
    <p:sldId id="654" r:id="rId31"/>
    <p:sldId id="655" r:id="rId32"/>
    <p:sldId id="656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32" autoAdjust="0"/>
    <p:restoredTop sz="94660"/>
  </p:normalViewPr>
  <p:slideViewPr>
    <p:cSldViewPr>
      <p:cViewPr varScale="1">
        <p:scale>
          <a:sx n="97" d="100"/>
          <a:sy n="97" d="100"/>
        </p:scale>
        <p:origin x="90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21/05/2022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415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21/05/2022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21/05/2022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21/05/2022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21/05/2022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21/05/2022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21/05/2022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21/05/2022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21/05/2022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21/05/2022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21/05/2022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21/05/2022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21/05/2022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73C4-F008-4FD5-AAEC-EF911DED4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764704"/>
            <a:ext cx="8229600" cy="452596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GB" sz="6000" dirty="0">
                <a:solidFill>
                  <a:schemeClr val="bg1"/>
                </a:solidFill>
              </a:rPr>
              <a:t>Cornerstone City Church</a:t>
            </a: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Peninsula Plus Community</a:t>
            </a:r>
            <a:br>
              <a:rPr lang="en-GB" sz="6000" dirty="0">
                <a:solidFill>
                  <a:schemeClr val="bg1"/>
                </a:solidFill>
              </a:rPr>
            </a:b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5200" dirty="0" err="1">
                <a:solidFill>
                  <a:schemeClr val="bg1"/>
                </a:solidFill>
              </a:rPr>
              <a:t>Hoo</a:t>
            </a:r>
            <a:r>
              <a:rPr lang="en-GB" sz="5200" dirty="0">
                <a:solidFill>
                  <a:schemeClr val="bg1"/>
                </a:solidFill>
              </a:rPr>
              <a:t>  Are </a:t>
            </a:r>
            <a:r>
              <a:rPr lang="en-GB" sz="5200" dirty="0" err="1">
                <a:solidFill>
                  <a:schemeClr val="bg1"/>
                </a:solidFill>
              </a:rPr>
              <a:t>Ya</a:t>
            </a:r>
            <a:br>
              <a:rPr lang="en-GB" sz="5200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22-05-2022</a:t>
            </a:r>
          </a:p>
        </p:txBody>
      </p:sp>
    </p:spTree>
    <p:extLst>
      <p:ext uri="{BB962C8B-B14F-4D97-AF65-F5344CB8AC3E}">
        <p14:creationId xmlns:p14="http://schemas.microsoft.com/office/powerpoint/2010/main" val="109961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Ancient Of Days</a:t>
            </a:r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798108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Gary Sadler | Jamie Harvill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1992 Integrity's Hosanna!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816243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Blessing and honour </a:t>
            </a:r>
          </a:p>
          <a:p>
            <a:r>
              <a:rPr lang="en-GB" sz="5400" dirty="0">
                <a:solidFill>
                  <a:schemeClr val="bg1"/>
                </a:solidFill>
              </a:rPr>
              <a:t>Glory and power</a:t>
            </a:r>
          </a:p>
          <a:p>
            <a:r>
              <a:rPr lang="en-GB" sz="5400" dirty="0">
                <a:solidFill>
                  <a:schemeClr val="bg1"/>
                </a:solidFill>
              </a:rPr>
              <a:t>Be unto the Ancient of Days</a:t>
            </a:r>
          </a:p>
          <a:p>
            <a:r>
              <a:rPr lang="en-GB" sz="5400" dirty="0">
                <a:solidFill>
                  <a:schemeClr val="bg1"/>
                </a:solidFill>
              </a:rPr>
              <a:t>From </a:t>
            </a:r>
            <a:r>
              <a:rPr lang="en-GB" sz="5400" dirty="0" err="1">
                <a:solidFill>
                  <a:schemeClr val="bg1"/>
                </a:solidFill>
              </a:rPr>
              <a:t>ev'ry</a:t>
            </a:r>
            <a:r>
              <a:rPr lang="en-GB" sz="5400" dirty="0">
                <a:solidFill>
                  <a:schemeClr val="bg1"/>
                </a:solidFill>
              </a:rPr>
              <a:t> nation</a:t>
            </a:r>
          </a:p>
          <a:p>
            <a:r>
              <a:rPr lang="en-GB" sz="5400" dirty="0">
                <a:solidFill>
                  <a:schemeClr val="bg1"/>
                </a:solidFill>
              </a:rPr>
              <a:t>All of creation</a:t>
            </a:r>
          </a:p>
          <a:p>
            <a:r>
              <a:rPr lang="en-GB" sz="5400" dirty="0">
                <a:solidFill>
                  <a:schemeClr val="bg1"/>
                </a:solidFill>
              </a:rPr>
              <a:t>Bow before the Ancient of Days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1881353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0"/>
            <a:ext cx="8640960" cy="6669360"/>
          </a:xfrm>
        </p:spPr>
        <p:txBody>
          <a:bodyPr>
            <a:noAutofit/>
          </a:bodyPr>
          <a:lstStyle/>
          <a:p>
            <a:r>
              <a:rPr lang="en-GB" sz="4400" dirty="0" err="1">
                <a:solidFill>
                  <a:schemeClr val="bg1"/>
                </a:solidFill>
              </a:rPr>
              <a:t>Ev'ry</a:t>
            </a:r>
            <a:r>
              <a:rPr lang="en-GB" sz="4400" dirty="0">
                <a:solidFill>
                  <a:schemeClr val="bg1"/>
                </a:solidFill>
              </a:rPr>
              <a:t> tongue in heaven and earth</a:t>
            </a:r>
          </a:p>
          <a:p>
            <a:r>
              <a:rPr lang="en-GB" sz="4400" dirty="0">
                <a:solidFill>
                  <a:schemeClr val="bg1"/>
                </a:solidFill>
              </a:rPr>
              <a:t>Shall declare Your glory</a:t>
            </a:r>
          </a:p>
          <a:p>
            <a:r>
              <a:rPr lang="en-GB" sz="4400" dirty="0" err="1">
                <a:solidFill>
                  <a:schemeClr val="bg1"/>
                </a:solidFill>
              </a:rPr>
              <a:t>Ev'ry</a:t>
            </a:r>
            <a:r>
              <a:rPr lang="en-GB" sz="4400" dirty="0">
                <a:solidFill>
                  <a:schemeClr val="bg1"/>
                </a:solidFill>
              </a:rPr>
              <a:t> knee shall bow at Your throne</a:t>
            </a:r>
          </a:p>
          <a:p>
            <a:r>
              <a:rPr lang="en-GB" sz="4400" dirty="0">
                <a:solidFill>
                  <a:schemeClr val="bg1"/>
                </a:solidFill>
              </a:rPr>
              <a:t>In worship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 will be exalted O God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Your kingdom shall not pass away</a:t>
            </a:r>
          </a:p>
          <a:p>
            <a:r>
              <a:rPr lang="en-GB" sz="4400" dirty="0">
                <a:solidFill>
                  <a:schemeClr val="bg1"/>
                </a:solidFill>
              </a:rPr>
              <a:t>O Ancient of Days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3679139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0"/>
            <a:ext cx="8640960" cy="666936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Your kingdom shall reign</a:t>
            </a:r>
          </a:p>
          <a:p>
            <a:r>
              <a:rPr lang="en-GB" sz="5400" dirty="0">
                <a:solidFill>
                  <a:schemeClr val="bg1"/>
                </a:solidFill>
              </a:rPr>
              <a:t>Over all the earth</a:t>
            </a:r>
          </a:p>
          <a:p>
            <a:r>
              <a:rPr lang="en-GB" sz="5400" dirty="0">
                <a:solidFill>
                  <a:schemeClr val="bg1"/>
                </a:solidFill>
              </a:rPr>
              <a:t>Sing unto the Ancient of Days</a:t>
            </a:r>
          </a:p>
          <a:p>
            <a:r>
              <a:rPr lang="en-GB" sz="5400" dirty="0">
                <a:solidFill>
                  <a:schemeClr val="bg1"/>
                </a:solidFill>
              </a:rPr>
              <a:t>For none can compare</a:t>
            </a:r>
          </a:p>
          <a:p>
            <a:r>
              <a:rPr lang="en-GB" sz="5400" dirty="0">
                <a:solidFill>
                  <a:schemeClr val="bg1"/>
                </a:solidFill>
              </a:rPr>
              <a:t>To Your matchless worth</a:t>
            </a:r>
          </a:p>
          <a:p>
            <a:r>
              <a:rPr lang="en-GB" sz="5400" dirty="0">
                <a:solidFill>
                  <a:schemeClr val="bg1"/>
                </a:solidFill>
              </a:rPr>
              <a:t>Sing unto the Ancient of Days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1038973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/>
          </a:p>
          <a:p>
            <a:r>
              <a:rPr lang="en-GB" sz="9600" dirty="0">
                <a:solidFill>
                  <a:schemeClr val="bg1"/>
                </a:solidFill>
              </a:rPr>
              <a:t>Rain</a:t>
            </a:r>
            <a:br>
              <a:rPr lang="en-GB" sz="9600" dirty="0">
                <a:solidFill>
                  <a:schemeClr val="bg1"/>
                </a:solidFill>
              </a:rPr>
            </a:br>
            <a:endParaRPr lang="en-GB" sz="1200" dirty="0"/>
          </a:p>
          <a:p>
            <a:r>
              <a:rPr lang="en-GB" sz="1200" dirty="0">
                <a:solidFill>
                  <a:schemeClr val="bg1"/>
                </a:solidFill>
              </a:rPr>
              <a:t>CCLI Song # 5842643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Donna </a:t>
            </a:r>
            <a:r>
              <a:rPr lang="en-GB" sz="1200" dirty="0" err="1">
                <a:solidFill>
                  <a:schemeClr val="bg1"/>
                </a:solidFill>
              </a:rPr>
              <a:t>Akodu</a:t>
            </a:r>
            <a:r>
              <a:rPr lang="en-GB" sz="1200" dirty="0">
                <a:solidFill>
                  <a:schemeClr val="bg1"/>
                </a:solidFill>
              </a:rPr>
              <a:t> | Noel Robinson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2009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027511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6200" dirty="0">
                <a:solidFill>
                  <a:schemeClr val="bg1"/>
                </a:solidFill>
              </a:rPr>
              <a:t>Rain, rain on me</a:t>
            </a:r>
          </a:p>
          <a:p>
            <a:r>
              <a:rPr lang="en-GB" sz="6200" dirty="0">
                <a:solidFill>
                  <a:schemeClr val="bg1"/>
                </a:solidFill>
              </a:rPr>
              <a:t>Open</a:t>
            </a:r>
          </a:p>
          <a:p>
            <a:r>
              <a:rPr lang="en-GB" sz="6200" dirty="0">
                <a:solidFill>
                  <a:schemeClr val="bg1"/>
                </a:solidFill>
              </a:rPr>
              <a:t>The windows of heaven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3380110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Open up the heavens</a:t>
            </a:r>
          </a:p>
          <a:p>
            <a:r>
              <a:rPr lang="en-GB" sz="5400" dirty="0">
                <a:solidFill>
                  <a:schemeClr val="bg1"/>
                </a:solidFill>
              </a:rPr>
              <a:t>Pouring out a blessing</a:t>
            </a:r>
          </a:p>
          <a:p>
            <a:r>
              <a:rPr lang="en-GB" sz="5400" dirty="0">
                <a:solidFill>
                  <a:schemeClr val="bg1"/>
                </a:solidFill>
              </a:rPr>
              <a:t>Lord we need refreshing</a:t>
            </a:r>
          </a:p>
          <a:p>
            <a:r>
              <a:rPr lang="en-GB" sz="5400" dirty="0">
                <a:solidFill>
                  <a:schemeClr val="bg1"/>
                </a:solidFill>
              </a:rPr>
              <a:t>Till it overflows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148111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Holy Spirit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6087919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Bryan </a:t>
            </a:r>
            <a:r>
              <a:rPr lang="en-GB" sz="1200" dirty="0" err="1">
                <a:solidFill>
                  <a:schemeClr val="bg1"/>
                </a:solidFill>
              </a:rPr>
              <a:t>Torwalt</a:t>
            </a:r>
            <a:r>
              <a:rPr lang="en-GB" sz="1200" dirty="0">
                <a:solidFill>
                  <a:schemeClr val="bg1"/>
                </a:solidFill>
              </a:rPr>
              <a:t> | Katie </a:t>
            </a:r>
            <a:r>
              <a:rPr lang="en-GB" sz="1200" dirty="0" err="1">
                <a:solidFill>
                  <a:schemeClr val="bg1"/>
                </a:solidFill>
              </a:rPr>
              <a:t>Torwalt</a:t>
            </a:r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2011 Capitol CMG Genesis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Jesus Culture Music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499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There's nothing worth more that will ever come close</a:t>
            </a:r>
          </a:p>
          <a:p>
            <a:r>
              <a:rPr lang="en-GB" sz="4600" dirty="0">
                <a:solidFill>
                  <a:schemeClr val="bg1"/>
                </a:solidFill>
              </a:rPr>
              <a:t>No thing can compare You're our living hope</a:t>
            </a:r>
          </a:p>
          <a:p>
            <a:r>
              <a:rPr lang="en-GB" sz="4600" dirty="0">
                <a:solidFill>
                  <a:schemeClr val="bg1"/>
                </a:solidFill>
              </a:rPr>
              <a:t>Your Presence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3057502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I've tasted and seen of the sweetest of loves</a:t>
            </a:r>
          </a:p>
          <a:p>
            <a:r>
              <a:rPr lang="en-GB" sz="4800" dirty="0">
                <a:solidFill>
                  <a:schemeClr val="bg1"/>
                </a:solidFill>
              </a:rPr>
              <a:t>Where my heart becomes free and my shame is undone</a:t>
            </a:r>
          </a:p>
          <a:p>
            <a:r>
              <a:rPr lang="en-GB" sz="4800" dirty="0">
                <a:solidFill>
                  <a:schemeClr val="bg1"/>
                </a:solidFill>
              </a:rPr>
              <a:t>In Your Presence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609219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Million Little Miracles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7171580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Brandon Lake | Chris Brown | Steven Furtick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2021 Music by Elevation Worship Publishing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Bethel Music Publishing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Brandon Lake Music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Maverick City Publishing Worldwide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57546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Holy Spirit You are welcome here</a:t>
            </a:r>
          </a:p>
          <a:p>
            <a:r>
              <a:rPr lang="en-GB" sz="4800" dirty="0">
                <a:solidFill>
                  <a:schemeClr val="bg1"/>
                </a:solidFill>
              </a:rPr>
              <a:t>Come flood this place and fill the atmosphere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Your glory God is what our hearts long for</a:t>
            </a:r>
          </a:p>
          <a:p>
            <a:r>
              <a:rPr lang="en-GB" sz="4800" dirty="0">
                <a:solidFill>
                  <a:schemeClr val="bg1"/>
                </a:solidFill>
              </a:rPr>
              <a:t>To be overcome by Your Presence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3712776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Let us become more aware of Your Presence</a:t>
            </a:r>
          </a:p>
          <a:p>
            <a:r>
              <a:rPr lang="en-GB" sz="4800" dirty="0">
                <a:solidFill>
                  <a:schemeClr val="bg1"/>
                </a:solidFill>
              </a:rPr>
              <a:t>Let us experience the glory of Your goodness (Lord)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974853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br>
              <a:rPr lang="en-GB" sz="9600" dirty="0">
                <a:solidFill>
                  <a:schemeClr val="bg1"/>
                </a:solidFill>
              </a:rPr>
            </a:br>
            <a:r>
              <a:rPr lang="en-GB" sz="9600" dirty="0">
                <a:solidFill>
                  <a:schemeClr val="bg1"/>
                </a:solidFill>
              </a:rPr>
              <a:t>Oceans</a:t>
            </a:r>
            <a:br>
              <a:rPr lang="en-GB" sz="9600" dirty="0">
                <a:solidFill>
                  <a:schemeClr val="bg1"/>
                </a:solidFill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6428767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Joel Houston | Matt Crocker | Salomon </a:t>
            </a:r>
            <a:r>
              <a:rPr lang="en-GB" sz="1200" dirty="0" err="1">
                <a:solidFill>
                  <a:schemeClr val="bg1"/>
                </a:solidFill>
              </a:rPr>
              <a:t>Ligthelm</a:t>
            </a:r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2012 Hillsong Music Publishing Australia (Admin. by Hillsong Music Publishing UK)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408843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You call me out upon the waters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 great unknown where feet may fail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there I find You in the mystery</a:t>
            </a:r>
          </a:p>
          <a:p>
            <a:r>
              <a:rPr lang="en-GB" sz="4400" dirty="0">
                <a:solidFill>
                  <a:schemeClr val="bg1"/>
                </a:solidFill>
              </a:rPr>
              <a:t>In oceans deep my faith will stand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1165785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And I will call upon Your name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keep my eyes above the waves</a:t>
            </a:r>
          </a:p>
          <a:p>
            <a:r>
              <a:rPr lang="en-GB" sz="4400" dirty="0">
                <a:solidFill>
                  <a:schemeClr val="bg1"/>
                </a:solidFill>
              </a:rPr>
              <a:t>When oceans rise</a:t>
            </a:r>
          </a:p>
          <a:p>
            <a:r>
              <a:rPr lang="en-GB" sz="4400" dirty="0">
                <a:solidFill>
                  <a:schemeClr val="bg1"/>
                </a:solidFill>
              </a:rPr>
              <a:t>My soul will rest in Your embrace</a:t>
            </a:r>
          </a:p>
          <a:p>
            <a:r>
              <a:rPr lang="en-GB" sz="4400" dirty="0">
                <a:solidFill>
                  <a:schemeClr val="bg1"/>
                </a:solidFill>
              </a:rPr>
              <a:t>For I am Yours and You are min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38736540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Your grace abounds in deepest waters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Your </a:t>
            </a:r>
            <a:r>
              <a:rPr lang="en-GB" sz="4400" dirty="0" err="1">
                <a:solidFill>
                  <a:schemeClr val="bg1"/>
                </a:solidFill>
              </a:rPr>
              <a:t>sov'reign</a:t>
            </a:r>
            <a:r>
              <a:rPr lang="en-GB" sz="4400" dirty="0">
                <a:solidFill>
                  <a:schemeClr val="bg1"/>
                </a:solidFill>
              </a:rPr>
              <a:t> hand will be my guide</a:t>
            </a:r>
          </a:p>
          <a:p>
            <a:r>
              <a:rPr lang="en-GB" sz="4400" dirty="0">
                <a:solidFill>
                  <a:schemeClr val="bg1"/>
                </a:solidFill>
              </a:rPr>
              <a:t>Where feet may fail and fear surrounds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You've never failed and You won't start now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21320382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Spirit lead me where my trust is without borders</a:t>
            </a:r>
          </a:p>
          <a:p>
            <a:r>
              <a:rPr lang="en-GB" sz="4400" dirty="0">
                <a:solidFill>
                  <a:schemeClr val="bg1"/>
                </a:solidFill>
              </a:rPr>
              <a:t>Let me walk upon the waters</a:t>
            </a:r>
          </a:p>
          <a:p>
            <a:r>
              <a:rPr lang="en-GB" sz="4400" dirty="0">
                <a:solidFill>
                  <a:schemeClr val="bg1"/>
                </a:solidFill>
              </a:rPr>
              <a:t>Wherever You would call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Take me deeper than my feet could ever wander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my faith will be made stronger</a:t>
            </a:r>
          </a:p>
          <a:p>
            <a:r>
              <a:rPr lang="en-GB" sz="4400" dirty="0">
                <a:solidFill>
                  <a:schemeClr val="bg1"/>
                </a:solidFill>
              </a:rPr>
              <a:t>In the presence of my Saviour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16845301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I will call upon Your name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Keep my eyes above the waves</a:t>
            </a:r>
          </a:p>
          <a:p>
            <a:r>
              <a:rPr lang="en-GB" sz="4400" dirty="0">
                <a:solidFill>
                  <a:schemeClr val="bg1"/>
                </a:solidFill>
              </a:rPr>
              <a:t>My soul will rest in Your embrace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am Yours and You are mine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5/5</a:t>
            </a:r>
          </a:p>
        </p:txBody>
      </p:sp>
    </p:spTree>
    <p:extLst>
      <p:ext uri="{BB962C8B-B14F-4D97-AF65-F5344CB8AC3E}">
        <p14:creationId xmlns:p14="http://schemas.microsoft.com/office/powerpoint/2010/main" val="14148833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ertford St Andrew : Notices">
            <a:extLst>
              <a:ext uri="{FF2B5EF4-FFF2-40B4-BE49-F238E27FC236}">
                <a16:creationId xmlns:a16="http://schemas.microsoft.com/office/drawing/2014/main" id="{06066A83-1643-47C1-85D2-C0293A547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25" y="1916832"/>
            <a:ext cx="8743950" cy="290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5553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75FD09-7DA1-DE1A-20EB-A5F6C4CAA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984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All my life I've been carried by grace</a:t>
            </a:r>
          </a:p>
          <a:p>
            <a:r>
              <a:rPr lang="en-GB" sz="4000" dirty="0">
                <a:solidFill>
                  <a:schemeClr val="bg1"/>
                </a:solidFill>
              </a:rPr>
              <a:t>Don't ask me how </a:t>
            </a:r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I can't explain</a:t>
            </a:r>
          </a:p>
          <a:p>
            <a:r>
              <a:rPr lang="en-GB" sz="4000" dirty="0">
                <a:solidFill>
                  <a:schemeClr val="bg1"/>
                </a:solidFill>
              </a:rPr>
              <a:t>It's nothing short of a miracle I'm here</a:t>
            </a:r>
          </a:p>
          <a:p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I've got some blessings that I don't deserve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I've got some scars but that's how you learn</a:t>
            </a:r>
          </a:p>
          <a:p>
            <a:r>
              <a:rPr lang="en-GB" sz="4000" dirty="0">
                <a:solidFill>
                  <a:schemeClr val="bg1"/>
                </a:solidFill>
              </a:rPr>
              <a:t>It's nothing short of a miracle I'm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1/7</a:t>
            </a:r>
          </a:p>
        </p:txBody>
      </p:sp>
    </p:spTree>
    <p:extLst>
      <p:ext uri="{BB962C8B-B14F-4D97-AF65-F5344CB8AC3E}">
        <p14:creationId xmlns:p14="http://schemas.microsoft.com/office/powerpoint/2010/main" val="15968496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FE12ED-5CFC-008C-4838-E18C3E7A5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695" y="0"/>
            <a:ext cx="60026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2859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84892C-9165-6D09-9547-62AF62438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65" y="0"/>
            <a:ext cx="88184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0460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604868-61D8-6F48-E7C1-E24098494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5479"/>
            <a:ext cx="9144000" cy="602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95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I think it over and it doesn't add up</a:t>
            </a:r>
          </a:p>
          <a:p>
            <a:r>
              <a:rPr lang="en-GB" sz="6000" dirty="0">
                <a:solidFill>
                  <a:schemeClr val="bg1"/>
                </a:solidFill>
              </a:rPr>
              <a:t>I know it comes from above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2/7</a:t>
            </a:r>
          </a:p>
        </p:txBody>
      </p:sp>
    </p:spTree>
    <p:extLst>
      <p:ext uri="{BB962C8B-B14F-4D97-AF65-F5344CB8AC3E}">
        <p14:creationId xmlns:p14="http://schemas.microsoft.com/office/powerpoint/2010/main" val="2192860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(I've got) miracles on miracles</a:t>
            </a:r>
          </a:p>
          <a:p>
            <a:r>
              <a:rPr lang="en-GB" sz="5000" dirty="0">
                <a:solidFill>
                  <a:schemeClr val="bg1"/>
                </a:solidFill>
              </a:rPr>
              <a:t>A million little miracles</a:t>
            </a:r>
          </a:p>
          <a:p>
            <a:r>
              <a:rPr lang="en-GB" sz="5000" dirty="0">
                <a:solidFill>
                  <a:schemeClr val="bg1"/>
                </a:solidFill>
              </a:rPr>
              <a:t>Miracles on miracles</a:t>
            </a:r>
          </a:p>
          <a:p>
            <a:r>
              <a:rPr lang="en-GB" sz="5000" dirty="0">
                <a:solidFill>
                  <a:schemeClr val="bg1"/>
                </a:solidFill>
              </a:rPr>
              <a:t>Count your miracles</a:t>
            </a:r>
          </a:p>
          <a:p>
            <a:r>
              <a:rPr lang="en-GB" sz="5000" dirty="0">
                <a:solidFill>
                  <a:schemeClr val="bg1"/>
                </a:solidFill>
              </a:rPr>
              <a:t>1-2-3-4 I can't even count '</a:t>
            </a:r>
            <a:r>
              <a:rPr lang="en-GB" sz="5000" dirty="0" err="1">
                <a:solidFill>
                  <a:schemeClr val="bg1"/>
                </a:solidFill>
              </a:rPr>
              <a:t>em</a:t>
            </a:r>
            <a:r>
              <a:rPr lang="en-GB" sz="5000" dirty="0">
                <a:solidFill>
                  <a:schemeClr val="bg1"/>
                </a:solidFill>
              </a:rPr>
              <a:t> 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3/7</a:t>
            </a:r>
          </a:p>
        </p:txBody>
      </p:sp>
    </p:spTree>
    <p:extLst>
      <p:ext uri="{BB962C8B-B14F-4D97-AF65-F5344CB8AC3E}">
        <p14:creationId xmlns:p14="http://schemas.microsoft.com/office/powerpoint/2010/main" val="3746999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You held me steady so I wouldn't give up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opened doors that nobody could shut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hope I never get over what You've done</a:t>
            </a:r>
            <a:br>
              <a:rPr lang="en-GB" sz="4000" dirty="0">
                <a:solidFill>
                  <a:schemeClr val="bg1"/>
                </a:solidFill>
              </a:rPr>
            </a:br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I </a:t>
            </a:r>
            <a:r>
              <a:rPr lang="en-GB" sz="4000" dirty="0" err="1">
                <a:solidFill>
                  <a:schemeClr val="bg1"/>
                </a:solidFill>
              </a:rPr>
              <a:t>wanna</a:t>
            </a:r>
            <a:r>
              <a:rPr lang="en-GB" sz="4000" dirty="0">
                <a:solidFill>
                  <a:schemeClr val="bg1"/>
                </a:solidFill>
              </a:rPr>
              <a:t> live with an open heart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</a:t>
            </a:r>
            <a:r>
              <a:rPr lang="en-GB" sz="4000" dirty="0" err="1">
                <a:solidFill>
                  <a:schemeClr val="bg1"/>
                </a:solidFill>
              </a:rPr>
              <a:t>wanna</a:t>
            </a:r>
            <a:r>
              <a:rPr lang="en-GB" sz="4000" dirty="0">
                <a:solidFill>
                  <a:schemeClr val="bg1"/>
                </a:solidFill>
              </a:rPr>
              <a:t> live like I know who You are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hope I never get over what You've done</a:t>
            </a:r>
          </a:p>
          <a:p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4/7</a:t>
            </a:r>
          </a:p>
        </p:txBody>
      </p:sp>
    </p:spTree>
    <p:extLst>
      <p:ext uri="{BB962C8B-B14F-4D97-AF65-F5344CB8AC3E}">
        <p14:creationId xmlns:p14="http://schemas.microsoft.com/office/powerpoint/2010/main" val="2728562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It's not coincidence and it's not luck</a:t>
            </a:r>
          </a:p>
          <a:p>
            <a:r>
              <a:rPr lang="en-GB" sz="6000" dirty="0">
                <a:solidFill>
                  <a:schemeClr val="bg1"/>
                </a:solidFill>
              </a:rPr>
              <a:t>I know it comes from above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5/7</a:t>
            </a:r>
          </a:p>
        </p:txBody>
      </p:sp>
    </p:spTree>
    <p:extLst>
      <p:ext uri="{BB962C8B-B14F-4D97-AF65-F5344CB8AC3E}">
        <p14:creationId xmlns:p14="http://schemas.microsoft.com/office/powerpoint/2010/main" val="1759271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(I've got) miracles on miracles</a:t>
            </a:r>
          </a:p>
          <a:p>
            <a:r>
              <a:rPr lang="en-GB" sz="5000" dirty="0">
                <a:solidFill>
                  <a:schemeClr val="bg1"/>
                </a:solidFill>
              </a:rPr>
              <a:t>A million little miracles</a:t>
            </a:r>
          </a:p>
          <a:p>
            <a:r>
              <a:rPr lang="en-GB" sz="5000" dirty="0">
                <a:solidFill>
                  <a:schemeClr val="bg1"/>
                </a:solidFill>
              </a:rPr>
              <a:t>Miracles on miracles</a:t>
            </a:r>
          </a:p>
          <a:p>
            <a:r>
              <a:rPr lang="en-GB" sz="5000" dirty="0">
                <a:solidFill>
                  <a:schemeClr val="bg1"/>
                </a:solidFill>
              </a:rPr>
              <a:t>Count your miracles</a:t>
            </a:r>
          </a:p>
          <a:p>
            <a:r>
              <a:rPr lang="en-GB" sz="5000" dirty="0">
                <a:solidFill>
                  <a:schemeClr val="bg1"/>
                </a:solidFill>
              </a:rPr>
              <a:t>1-2-3-4 I can't even count '</a:t>
            </a:r>
            <a:r>
              <a:rPr lang="en-GB" sz="5000" dirty="0" err="1">
                <a:solidFill>
                  <a:schemeClr val="bg1"/>
                </a:solidFill>
              </a:rPr>
              <a:t>em</a:t>
            </a:r>
            <a:r>
              <a:rPr lang="en-GB" sz="5000" dirty="0">
                <a:solidFill>
                  <a:schemeClr val="bg1"/>
                </a:solidFill>
              </a:rPr>
              <a:t> 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6/7</a:t>
            </a:r>
          </a:p>
        </p:txBody>
      </p:sp>
    </p:spTree>
    <p:extLst>
      <p:ext uri="{BB962C8B-B14F-4D97-AF65-F5344CB8AC3E}">
        <p14:creationId xmlns:p14="http://schemas.microsoft.com/office/powerpoint/2010/main" val="469763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 can't even 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can't even count '</a:t>
            </a:r>
            <a:r>
              <a:rPr lang="en-GB" sz="4800" dirty="0" err="1">
                <a:solidFill>
                  <a:schemeClr val="bg1"/>
                </a:solidFill>
              </a:rPr>
              <a:t>em</a:t>
            </a:r>
            <a:r>
              <a:rPr lang="en-GB" sz="4800" dirty="0">
                <a:solidFill>
                  <a:schemeClr val="bg1"/>
                </a:solidFill>
              </a:rPr>
              <a:t> all</a:t>
            </a:r>
          </a:p>
          <a:p>
            <a:r>
              <a:rPr lang="en-GB" sz="4800" dirty="0">
                <a:solidFill>
                  <a:schemeClr val="bg1"/>
                </a:solidFill>
              </a:rPr>
              <a:t>I can't even 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can't even count '</a:t>
            </a:r>
            <a:r>
              <a:rPr lang="en-GB" sz="4800" dirty="0" err="1">
                <a:solidFill>
                  <a:schemeClr val="bg1"/>
                </a:solidFill>
              </a:rPr>
              <a:t>em</a:t>
            </a:r>
            <a:r>
              <a:rPr lang="en-GB" sz="4800" dirty="0">
                <a:solidFill>
                  <a:schemeClr val="bg1"/>
                </a:solidFill>
              </a:rPr>
              <a:t> all</a:t>
            </a:r>
          </a:p>
          <a:p>
            <a:r>
              <a:rPr lang="en-GB" sz="4800" dirty="0">
                <a:solidFill>
                  <a:schemeClr val="bg1"/>
                </a:solidFill>
              </a:rPr>
              <a:t>I can't even 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can't even count '</a:t>
            </a:r>
            <a:r>
              <a:rPr lang="en-GB" sz="4800" dirty="0" err="1">
                <a:solidFill>
                  <a:schemeClr val="bg1"/>
                </a:solidFill>
              </a:rPr>
              <a:t>em</a:t>
            </a:r>
            <a:r>
              <a:rPr lang="en-GB" sz="4800" dirty="0">
                <a:solidFill>
                  <a:schemeClr val="bg1"/>
                </a:solidFill>
              </a:rPr>
              <a:t> all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1-2-3-4 I can't even count '</a:t>
            </a:r>
            <a:r>
              <a:rPr lang="en-GB" sz="4800" dirty="0" err="1">
                <a:solidFill>
                  <a:schemeClr val="bg1"/>
                </a:solidFill>
              </a:rPr>
              <a:t>em</a:t>
            </a:r>
            <a:r>
              <a:rPr lang="en-GB" sz="4800" dirty="0">
                <a:solidFill>
                  <a:schemeClr val="bg1"/>
                </a:solidFill>
              </a:rPr>
              <a:t> 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7/7</a:t>
            </a:r>
          </a:p>
        </p:txBody>
      </p:sp>
    </p:spTree>
    <p:extLst>
      <p:ext uri="{BB962C8B-B14F-4D97-AF65-F5344CB8AC3E}">
        <p14:creationId xmlns:p14="http://schemas.microsoft.com/office/powerpoint/2010/main" val="3218081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1775</TotalTime>
  <Words>916</Words>
  <Application>Microsoft Office PowerPoint</Application>
  <PresentationFormat>On-screen Show (4:3)</PresentationFormat>
  <Paragraphs>167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180</cp:revision>
  <dcterms:created xsi:type="dcterms:W3CDTF">2019-09-23T12:06:27Z</dcterms:created>
  <dcterms:modified xsi:type="dcterms:W3CDTF">2022-05-21T12:47:13Z</dcterms:modified>
</cp:coreProperties>
</file>