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332" r:id="rId3"/>
    <p:sldId id="461" r:id="rId4"/>
    <p:sldId id="462" r:id="rId5"/>
    <p:sldId id="463" r:id="rId6"/>
    <p:sldId id="464" r:id="rId7"/>
    <p:sldId id="408" r:id="rId8"/>
    <p:sldId id="409" r:id="rId9"/>
    <p:sldId id="410" r:id="rId10"/>
    <p:sldId id="411" r:id="rId11"/>
    <p:sldId id="460" r:id="rId12"/>
    <p:sldId id="466" r:id="rId13"/>
    <p:sldId id="467" r:id="rId14"/>
    <p:sldId id="468" r:id="rId15"/>
    <p:sldId id="469" r:id="rId16"/>
    <p:sldId id="470" r:id="rId17"/>
    <p:sldId id="465" r:id="rId18"/>
    <p:sldId id="454" r:id="rId19"/>
    <p:sldId id="455" r:id="rId20"/>
    <p:sldId id="456" r:id="rId21"/>
    <p:sldId id="457" r:id="rId22"/>
    <p:sldId id="45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 err="1">
                <a:solidFill>
                  <a:schemeClr val="bg1"/>
                </a:solidFill>
              </a:rPr>
              <a:t>Hoo</a:t>
            </a:r>
            <a:r>
              <a:rPr lang="en-GB" sz="9600" dirty="0">
                <a:solidFill>
                  <a:schemeClr val="bg1"/>
                </a:solidFill>
              </a:rPr>
              <a:t>  Are </a:t>
            </a:r>
            <a:r>
              <a:rPr lang="en-GB" sz="9600" dirty="0" err="1">
                <a:solidFill>
                  <a:schemeClr val="bg1"/>
                </a:solidFill>
              </a:rPr>
              <a:t>Ya</a:t>
            </a: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28-11-2021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800" dirty="0"/>
          </a:p>
          <a:p>
            <a:endParaRPr lang="en-GB" sz="4800" dirty="0"/>
          </a:p>
          <a:p>
            <a:r>
              <a:rPr lang="en-GB" sz="4800" dirty="0">
                <a:solidFill>
                  <a:schemeClr val="bg1"/>
                </a:solidFill>
              </a:rPr>
              <a:t>You are good all the time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All the time You are good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good all the time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All the time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O Come </a:t>
            </a:r>
            <a:r>
              <a:rPr lang="en-GB" sz="6600" dirty="0">
                <a:solidFill>
                  <a:srgbClr val="00A3E0"/>
                </a:solidFill>
                <a:latin typeface="akagi_probook"/>
              </a:rPr>
              <a:t>To The Altar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7051511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Brown | Mack Brock | Steven Furtick | Wade </a:t>
            </a:r>
            <a:r>
              <a:rPr lang="en-GB" sz="1200" dirty="0" err="1">
                <a:solidFill>
                  <a:schemeClr val="bg1"/>
                </a:solidFill>
              </a:rPr>
              <a:t>Joye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2015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6687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Are you hurting and broken within</a:t>
            </a:r>
          </a:p>
          <a:p>
            <a:r>
              <a:rPr lang="en-GB" sz="4300" dirty="0">
                <a:solidFill>
                  <a:schemeClr val="bg1"/>
                </a:solidFill>
              </a:rPr>
              <a:t>Overwhelmed by the weight of your sin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  <a:p>
            <a:r>
              <a:rPr lang="en-GB" sz="4300" dirty="0">
                <a:solidFill>
                  <a:schemeClr val="bg1"/>
                </a:solidFill>
              </a:rPr>
              <a:t>Have you come to the end of yourself</a:t>
            </a:r>
          </a:p>
          <a:p>
            <a:r>
              <a:rPr lang="en-GB" sz="4300" dirty="0">
                <a:solidFill>
                  <a:schemeClr val="bg1"/>
                </a:solidFill>
              </a:rPr>
              <a:t>Do you thirst for a drink from the well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23890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 come to the altar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Father's arms are open wide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Forgiveness was bought with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precious blood of Jesus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563839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Leave behind your regrets and mistakes</a:t>
            </a:r>
          </a:p>
          <a:p>
            <a:r>
              <a:rPr lang="en-GB" sz="4300" dirty="0">
                <a:solidFill>
                  <a:schemeClr val="bg1"/>
                </a:solidFill>
              </a:rPr>
              <a:t>Come today there's no reason to wait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  <a:p>
            <a:r>
              <a:rPr lang="en-GB" sz="4300" dirty="0">
                <a:solidFill>
                  <a:schemeClr val="bg1"/>
                </a:solidFill>
              </a:rPr>
              <a:t>Bring your sorrows and trade them for joy</a:t>
            </a:r>
          </a:p>
          <a:p>
            <a:r>
              <a:rPr lang="en-GB" sz="4300" dirty="0">
                <a:solidFill>
                  <a:schemeClr val="bg1"/>
                </a:solidFill>
              </a:rPr>
              <a:t>From the ashes a new life is born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673598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Oh what a </a:t>
            </a:r>
            <a:r>
              <a:rPr lang="en-GB" sz="4300" dirty="0" err="1">
                <a:solidFill>
                  <a:schemeClr val="bg1"/>
                </a:solidFill>
              </a:rPr>
              <a:t>Savior</a:t>
            </a:r>
            <a:endParaRPr lang="en-GB" sz="4300" dirty="0">
              <a:solidFill>
                <a:schemeClr val="bg1"/>
              </a:solidFill>
            </a:endParaRPr>
          </a:p>
          <a:p>
            <a:r>
              <a:rPr lang="en-GB" sz="4300" dirty="0">
                <a:solidFill>
                  <a:schemeClr val="bg1"/>
                </a:solidFill>
              </a:rPr>
              <a:t>Isn't he wonderful</a:t>
            </a:r>
          </a:p>
          <a:p>
            <a:r>
              <a:rPr lang="en-GB" sz="4300" dirty="0">
                <a:solidFill>
                  <a:schemeClr val="bg1"/>
                </a:solidFill>
              </a:rPr>
              <a:t>Sing alleluia Christ is risen</a:t>
            </a:r>
          </a:p>
          <a:p>
            <a:r>
              <a:rPr lang="en-GB" sz="4300" dirty="0">
                <a:solidFill>
                  <a:schemeClr val="bg1"/>
                </a:solidFill>
              </a:rPr>
              <a:t>Bow down before him</a:t>
            </a:r>
          </a:p>
          <a:p>
            <a:r>
              <a:rPr lang="en-GB" sz="4300" dirty="0">
                <a:solidFill>
                  <a:schemeClr val="bg1"/>
                </a:solidFill>
              </a:rPr>
              <a:t>For he is Lord of all</a:t>
            </a:r>
          </a:p>
          <a:p>
            <a:r>
              <a:rPr lang="en-GB" sz="4300" dirty="0">
                <a:solidFill>
                  <a:schemeClr val="bg1"/>
                </a:solidFill>
              </a:rPr>
              <a:t>Sing alleluia Christ is risen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91888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Bear your cross as you wait for the crown</a:t>
            </a:r>
          </a:p>
          <a:p>
            <a:r>
              <a:rPr lang="en-GB" sz="4800" dirty="0">
                <a:solidFill>
                  <a:schemeClr val="bg1"/>
                </a:solidFill>
              </a:rPr>
              <a:t>Tell the world of the treasure you've found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91796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How Great Is Our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4348399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Ed Cash | Jesse Reeves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2004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Wondrously Made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7307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splendour of the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Clothed in majesty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wraps Himself in light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darkness tries to hide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534452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90055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Shine Jesus Shine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30426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Graham Kendrick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1987 Make Way Music (Admin. by Make Way Music Limited)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19798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age to age He stands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time is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Godhead three in 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Father Spirit 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228116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803202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Name above all names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heart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13718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Lord the light of Your love is shining</a:t>
            </a:r>
          </a:p>
          <a:p>
            <a:r>
              <a:rPr lang="en-GB" sz="4600" dirty="0">
                <a:solidFill>
                  <a:schemeClr val="bg1"/>
                </a:solidFill>
              </a:rPr>
              <a:t>In the midst of the darkness shining</a:t>
            </a:r>
          </a:p>
          <a:p>
            <a:r>
              <a:rPr lang="en-GB" sz="4600" dirty="0">
                <a:solidFill>
                  <a:schemeClr val="bg1"/>
                </a:solidFill>
              </a:rPr>
              <a:t>Jesus Light of the World shine upon 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Set us free by the truth You now bring 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Shine on me shine on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419060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100" dirty="0">
                <a:solidFill>
                  <a:schemeClr val="bg1"/>
                </a:solidFill>
              </a:rPr>
              <a:t>Shine Jesus shine</a:t>
            </a:r>
          </a:p>
          <a:p>
            <a:r>
              <a:rPr lang="en-GB" sz="4100" dirty="0">
                <a:solidFill>
                  <a:schemeClr val="bg1"/>
                </a:solidFill>
              </a:rPr>
              <a:t>Fill this land with the Father's glory</a:t>
            </a:r>
          </a:p>
          <a:p>
            <a:r>
              <a:rPr lang="en-GB" sz="4100" dirty="0">
                <a:solidFill>
                  <a:schemeClr val="bg1"/>
                </a:solidFill>
              </a:rPr>
              <a:t>Blaze Spirit blaze</a:t>
            </a:r>
          </a:p>
          <a:p>
            <a:r>
              <a:rPr lang="en-GB" sz="4100" dirty="0">
                <a:solidFill>
                  <a:schemeClr val="bg1"/>
                </a:solidFill>
              </a:rPr>
              <a:t>Set our hearts on fire</a:t>
            </a:r>
          </a:p>
          <a:p>
            <a:r>
              <a:rPr lang="en-GB" sz="4100" dirty="0">
                <a:solidFill>
                  <a:schemeClr val="bg1"/>
                </a:solidFill>
              </a:rPr>
              <a:t>Flow river flow</a:t>
            </a:r>
          </a:p>
          <a:p>
            <a:r>
              <a:rPr lang="en-GB" sz="4100" dirty="0">
                <a:solidFill>
                  <a:schemeClr val="bg1"/>
                </a:solidFill>
              </a:rPr>
              <a:t>Flood the nations with grace and mercy</a:t>
            </a:r>
          </a:p>
          <a:p>
            <a:r>
              <a:rPr lang="en-GB" sz="4100" dirty="0">
                <a:solidFill>
                  <a:schemeClr val="bg1"/>
                </a:solidFill>
              </a:rPr>
              <a:t>Send forth Your word</a:t>
            </a:r>
          </a:p>
          <a:p>
            <a:r>
              <a:rPr lang="en-GB" sz="4100" dirty="0">
                <a:solidFill>
                  <a:schemeClr val="bg1"/>
                </a:solidFill>
              </a:rPr>
              <a:t>Lord and let there be light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09929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Lord I come to Your awesome presence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shadows into Your radiance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By the blood I may enter Your brightness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Search me try me consume all my darkness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Shine on me shine on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62299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As we gaze on Your kingly brightness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our faces display Your likeness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 changing from glory to glory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Mirrored here may our lives tell Your story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Shine on me shine on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41975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 Are Good</a:t>
            </a:r>
          </a:p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 CCLI Song # 3383788</a:t>
            </a:r>
          </a:p>
          <a:p>
            <a:r>
              <a:rPr lang="en-GB" sz="1200" dirty="0"/>
              <a:t>Israel Houghton</a:t>
            </a:r>
          </a:p>
          <a:p>
            <a:r>
              <a:rPr lang="en-GB" sz="1200" dirty="0"/>
              <a:t>© 2001 Integrity's Praise! Music (Admin. by Integrity Music)</a:t>
            </a:r>
          </a:p>
          <a:p>
            <a:r>
              <a:rPr lang="en-GB" sz="1200" dirty="0"/>
              <a:t>Sound Of The New Breed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Lord You are good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And Your mercy </a:t>
            </a:r>
            <a:r>
              <a:rPr lang="en-GB" sz="4900" dirty="0" err="1">
                <a:solidFill>
                  <a:schemeClr val="bg1"/>
                </a:solidFill>
              </a:rPr>
              <a:t>endureth</a:t>
            </a:r>
            <a:r>
              <a:rPr lang="en-GB" sz="4900" dirty="0">
                <a:solidFill>
                  <a:schemeClr val="bg1"/>
                </a:solidFill>
              </a:rPr>
              <a:t> forever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Lord You are good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And Your mercy </a:t>
            </a:r>
            <a:r>
              <a:rPr lang="en-GB" sz="4900" dirty="0" err="1">
                <a:solidFill>
                  <a:schemeClr val="bg1"/>
                </a:solidFill>
              </a:rPr>
              <a:t>endureth</a:t>
            </a:r>
            <a:r>
              <a:rPr lang="en-GB" sz="4900" dirty="0">
                <a:solidFill>
                  <a:schemeClr val="bg1"/>
                </a:solidFill>
              </a:rPr>
              <a:t> forever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People from every nation and tongue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From generation to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We worship You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Hallelujah </a:t>
            </a:r>
            <a:r>
              <a:rPr lang="en-GB" sz="5000" dirty="0" err="1">
                <a:solidFill>
                  <a:schemeClr val="bg1"/>
                </a:solidFill>
              </a:rPr>
              <a:t>hallelujah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 for who You are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Hallelujah </a:t>
            </a:r>
            <a:r>
              <a:rPr lang="en-GB" sz="5000" dirty="0" err="1">
                <a:solidFill>
                  <a:schemeClr val="bg1"/>
                </a:solidFill>
              </a:rPr>
              <a:t>hallelujah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 for who You are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For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799</Words>
  <Application>Microsoft Office PowerPoint</Application>
  <PresentationFormat>On-screen Show (4:3)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80</cp:revision>
  <dcterms:created xsi:type="dcterms:W3CDTF">2019-09-23T12:06:27Z</dcterms:created>
  <dcterms:modified xsi:type="dcterms:W3CDTF">2021-11-22T12:02:25Z</dcterms:modified>
</cp:coreProperties>
</file>