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79" r:id="rId3"/>
    <p:sldId id="480" r:id="rId4"/>
    <p:sldId id="532" r:id="rId5"/>
    <p:sldId id="521" r:id="rId6"/>
    <p:sldId id="522" r:id="rId7"/>
    <p:sldId id="523" r:id="rId8"/>
    <p:sldId id="524" r:id="rId9"/>
    <p:sldId id="530" r:id="rId10"/>
    <p:sldId id="531" r:id="rId11"/>
    <p:sldId id="466" r:id="rId12"/>
    <p:sldId id="467" r:id="rId13"/>
    <p:sldId id="468" r:id="rId14"/>
    <p:sldId id="469" r:id="rId15"/>
    <p:sldId id="470" r:id="rId16"/>
    <p:sldId id="460" r:id="rId17"/>
    <p:sldId id="477" r:id="rId18"/>
    <p:sldId id="478" r:id="rId19"/>
    <p:sldId id="481" r:id="rId20"/>
    <p:sldId id="512" r:id="rId21"/>
    <p:sldId id="514" r:id="rId22"/>
    <p:sldId id="533" r:id="rId23"/>
    <p:sldId id="537" r:id="rId24"/>
    <p:sldId id="536" r:id="rId25"/>
    <p:sldId id="534" r:id="rId26"/>
    <p:sldId id="535" r:id="rId27"/>
    <p:sldId id="527" r:id="rId28"/>
    <p:sldId id="404" r:id="rId29"/>
    <p:sldId id="387" r:id="rId30"/>
    <p:sldId id="403" r:id="rId31"/>
    <p:sldId id="528" r:id="rId32"/>
    <p:sldId id="529" r:id="rId33"/>
    <p:sldId id="423" r:id="rId34"/>
    <p:sldId id="424" r:id="rId35"/>
    <p:sldId id="425" r:id="rId36"/>
    <p:sldId id="426" r:id="rId37"/>
    <p:sldId id="515" r:id="rId38"/>
    <p:sldId id="525" r:id="rId39"/>
    <p:sldId id="5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106" d="100"/>
          <a:sy n="106" d="100"/>
        </p:scale>
        <p:origin x="190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23-01-2022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Rain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5842643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Donna </a:t>
            </a:r>
            <a:r>
              <a:rPr lang="en-GB" sz="1200" dirty="0" err="1">
                <a:solidFill>
                  <a:schemeClr val="bg1"/>
                </a:solidFill>
              </a:rPr>
              <a:t>Akodu</a:t>
            </a:r>
            <a:r>
              <a:rPr lang="en-GB" sz="1200" dirty="0">
                <a:solidFill>
                  <a:schemeClr val="bg1"/>
                </a:solidFill>
              </a:rPr>
              <a:t> | Noel Robinson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2009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Rain, rain on me</a:t>
            </a:r>
          </a:p>
          <a:p>
            <a:r>
              <a:rPr lang="en-GB" sz="6200" dirty="0">
                <a:solidFill>
                  <a:schemeClr val="bg1"/>
                </a:solidFill>
              </a:rPr>
              <a:t>Open the windows of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Open up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Pouring out a blessing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we need refreshing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Till it overflows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Draw me close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1459484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Kelly Carpenter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866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Lord I Lift Your Name On High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Draw me close to You never let me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lay it all down again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hear You say that I'm Your friend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my desire no one else will do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nothing else could take Your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feel the warmth of Your embrace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Help me find the way bring me back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69146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I've ever needed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all I want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Help me know You are near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137984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621873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56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9E9C2-6CED-4D50-8D20-055CD2B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9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47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Jesus at the </a:t>
            </a:r>
            <a:r>
              <a:rPr lang="en-GB" sz="9600" dirty="0" err="1">
                <a:solidFill>
                  <a:schemeClr val="bg1"/>
                </a:solidFill>
              </a:rPr>
              <a:t>Center</a:t>
            </a: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6115180</a:t>
            </a:r>
          </a:p>
          <a:p>
            <a:endParaRPr lang="en-GB" sz="1200" dirty="0"/>
          </a:p>
          <a:p>
            <a:r>
              <a:rPr lang="en-GB" sz="1200" dirty="0"/>
              <a:t>Adam Ranney | Israel Houghton | Micah Massey</a:t>
            </a:r>
          </a:p>
          <a:p>
            <a:endParaRPr lang="en-GB" sz="1200" dirty="0"/>
          </a:p>
          <a:p>
            <a:r>
              <a:rPr lang="en-GB" sz="1200" dirty="0"/>
              <a:t>© 2011 Integrity Worship Music (Admin. by Integrity Music Ltd)</a:t>
            </a:r>
          </a:p>
          <a:p>
            <a:r>
              <a:rPr lang="en-GB" sz="1200" dirty="0"/>
              <a:t>Integrity's Praise! Music (Admin. by Integrity Music Ltd)</a:t>
            </a:r>
          </a:p>
          <a:p>
            <a:r>
              <a:rPr lang="en-GB" sz="1200" dirty="0"/>
              <a:t>Sound Of The New Breed (Admin. by Integrity Music Ltd)</a:t>
            </a:r>
          </a:p>
          <a:p>
            <a:r>
              <a:rPr lang="en-GB" sz="1200" dirty="0"/>
              <a:t>Heart Anthem Music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56315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at the </a:t>
            </a:r>
            <a:r>
              <a:rPr lang="en-GB" sz="5400" dirty="0" err="1">
                <a:solidFill>
                  <a:schemeClr val="bg1"/>
                </a:solidFill>
              </a:rPr>
              <a:t>center</a:t>
            </a:r>
            <a:r>
              <a:rPr lang="en-GB" sz="54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5400" dirty="0" err="1">
                <a:solidFill>
                  <a:schemeClr val="bg1"/>
                </a:solidFill>
              </a:rPr>
              <a:t>Jesus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5421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You're the </a:t>
            </a:r>
            <a:r>
              <a:rPr lang="en-GB" sz="4800" dirty="0" err="1">
                <a:solidFill>
                  <a:schemeClr val="bg1"/>
                </a:solidFill>
              </a:rPr>
              <a:t>center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93213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47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4700" dirty="0" err="1">
                <a:solidFill>
                  <a:schemeClr val="bg1"/>
                </a:solidFill>
              </a:rPr>
              <a:t>Jesus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461571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85800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47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endParaRPr lang="en-GB" sz="4700" dirty="0">
              <a:solidFill>
                <a:schemeClr val="bg1"/>
              </a:solidFill>
            </a:endParaRPr>
          </a:p>
          <a:p>
            <a:r>
              <a:rPr lang="en-GB" sz="4700" dirty="0">
                <a:solidFill>
                  <a:schemeClr val="bg1"/>
                </a:solidFill>
              </a:rPr>
              <a:t>It's all about You yes it's all about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7338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588474"/>
            <a:ext cx="8640960" cy="6269525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Jesus be the </a:t>
            </a:r>
            <a:r>
              <a:rPr lang="en-GB" sz="4700" dirty="0" err="1">
                <a:solidFill>
                  <a:schemeClr val="bg1"/>
                </a:solidFill>
              </a:rPr>
              <a:t>center</a:t>
            </a:r>
            <a:r>
              <a:rPr lang="en-GB" sz="47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</a:t>
            </a:r>
            <a:r>
              <a:rPr lang="en-GB" sz="4700" dirty="0" err="1">
                <a:solidFill>
                  <a:schemeClr val="bg1"/>
                </a:solidFill>
              </a:rPr>
              <a:t>ev'ry</a:t>
            </a:r>
            <a:r>
              <a:rPr lang="en-GB" sz="4700" dirty="0">
                <a:solidFill>
                  <a:schemeClr val="bg1"/>
                </a:solidFill>
              </a:rPr>
              <a:t> tongue shall confess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116406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The Stand</a:t>
            </a:r>
          </a:p>
          <a:p>
            <a:r>
              <a:rPr lang="en-GB" sz="1200" dirty="0"/>
              <a:t>CCLI Song # 4705248</a:t>
            </a:r>
          </a:p>
          <a:p>
            <a:endParaRPr lang="en-GB" sz="1200" dirty="0"/>
          </a:p>
          <a:p>
            <a:r>
              <a:rPr lang="en-GB" sz="1200" dirty="0"/>
              <a:t>Joel Houston</a:t>
            </a:r>
          </a:p>
          <a:p>
            <a:endParaRPr lang="en-GB" sz="1200" dirty="0"/>
          </a:p>
          <a:p>
            <a:r>
              <a:rPr lang="en-GB" sz="1200" dirty="0"/>
              <a:t>© 2005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creation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Eternity in Your hand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spoke the earth into motion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stood before my failure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carried the cross for my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sin weighed upon Your shoulders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what can I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what can I do</a:t>
            </a:r>
          </a:p>
          <a:p>
            <a:r>
              <a:rPr lang="en-GB" sz="5400" dirty="0">
                <a:solidFill>
                  <a:schemeClr val="bg1"/>
                </a:solidFill>
              </a:rPr>
              <a:t>But offer this heart O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Completely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I'll walk upon salvation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Spirit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life to declare Your promise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soul now to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0857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arms high and heart abandoned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awe of the One who gave it 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I'll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soul Lord to You surrendered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I am is Yours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7553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9930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146950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9270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03084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71405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1240</TotalTime>
  <Words>1149</Words>
  <Application>Microsoft Office PowerPoint</Application>
  <PresentationFormat>On-screen Show (4:3)</PresentationFormat>
  <Paragraphs>221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135</cp:revision>
  <dcterms:created xsi:type="dcterms:W3CDTF">2019-09-23T12:06:27Z</dcterms:created>
  <dcterms:modified xsi:type="dcterms:W3CDTF">2022-01-22T20:33:02Z</dcterms:modified>
</cp:coreProperties>
</file>