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3" r:id="rId2"/>
    <p:sldId id="447" r:id="rId3"/>
    <p:sldId id="448" r:id="rId4"/>
    <p:sldId id="449" r:id="rId5"/>
    <p:sldId id="450" r:id="rId6"/>
    <p:sldId id="451" r:id="rId7"/>
    <p:sldId id="452" r:id="rId8"/>
    <p:sldId id="675" r:id="rId9"/>
    <p:sldId id="581" r:id="rId10"/>
    <p:sldId id="650" r:id="rId11"/>
    <p:sldId id="582" r:id="rId12"/>
    <p:sldId id="50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03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28/06/2023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28/06/2023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28/06/2023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28/06/2023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Hosanna </a:t>
            </a:r>
            <a:b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</a:br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(Praise Is Rising)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Song # 4662491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Brenton Brown | Paul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Baloche</a:t>
            </a:r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© 2005, 2006 Integrity's Hosanna! Music (Admin. by Integrity Music Ltd)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Thankyou Music (Admin. by Integrity Music Ltd)</a:t>
            </a:r>
          </a:p>
          <a:p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For use solely with the </a:t>
            </a:r>
            <a:r>
              <a:rPr lang="en-GB" sz="900" b="0" i="1" dirty="0" err="1">
                <a:solidFill>
                  <a:srgbClr val="717171"/>
                </a:solidFill>
                <a:effectLst/>
                <a:latin typeface="akagi_probook"/>
              </a:rPr>
              <a:t>SongSelect</a:t>
            </a:r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® </a:t>
            </a:r>
            <a:r>
              <a:rPr lang="en-GB" sz="900" b="0" i="1" u="none" strike="noStrike" dirty="0">
                <a:solidFill>
                  <a:srgbClr val="00A3E0"/>
                </a:solidFill>
                <a:effectLst/>
                <a:latin typeface="akagi_probook"/>
                <a:hlinkClick r:id="rId2"/>
              </a:rPr>
              <a:t>Terms of Use</a:t>
            </a:r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. All rights reserved. </a:t>
            </a:r>
            <a:r>
              <a:rPr lang="en-GB" sz="900" b="0" i="1" u="none" strike="noStrike" dirty="0">
                <a:solidFill>
                  <a:srgbClr val="00A3E0"/>
                </a:solidFill>
                <a:effectLst/>
                <a:latin typeface="akagi_probook"/>
                <a:hlinkClick r:id="rId3"/>
              </a:rPr>
              <a:t>www.ccli.com</a:t>
            </a:r>
            <a:endParaRPr lang="en-GB" sz="900" b="0" i="1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317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All my life You have been faithful</a:t>
            </a:r>
          </a:p>
          <a:p>
            <a:r>
              <a:rPr lang="en-GB" sz="5000" dirty="0">
                <a:solidFill>
                  <a:schemeClr val="bg1"/>
                </a:solidFill>
              </a:rPr>
              <a:t>All my life You have been so </a:t>
            </a:r>
            <a:r>
              <a:rPr lang="en-GB" sz="5000" dirty="0" err="1">
                <a:solidFill>
                  <a:schemeClr val="bg1"/>
                </a:solidFill>
              </a:rPr>
              <a:t>so</a:t>
            </a:r>
            <a:r>
              <a:rPr lang="en-GB" sz="5000" dirty="0">
                <a:solidFill>
                  <a:schemeClr val="bg1"/>
                </a:solidFill>
              </a:rPr>
              <a:t> good</a:t>
            </a:r>
          </a:p>
          <a:p>
            <a:r>
              <a:rPr lang="en-GB" sz="5000" dirty="0">
                <a:solidFill>
                  <a:schemeClr val="bg1"/>
                </a:solidFill>
              </a:rPr>
              <a:t>With every breath that I am able</a:t>
            </a:r>
          </a:p>
          <a:p>
            <a:r>
              <a:rPr lang="en-GB" sz="5000" dirty="0">
                <a:solidFill>
                  <a:schemeClr val="bg1"/>
                </a:solidFill>
              </a:rPr>
              <a:t>I will sing of the goodness of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2859563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 love Your voice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 have led me through the fire</a:t>
            </a:r>
          </a:p>
          <a:p>
            <a:r>
              <a:rPr lang="en-GB" sz="4800" dirty="0">
                <a:solidFill>
                  <a:schemeClr val="bg1"/>
                </a:solidFill>
              </a:rPr>
              <a:t>In darkest night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 are close like no other</a:t>
            </a:r>
          </a:p>
          <a:p>
            <a:r>
              <a:rPr lang="en-GB" sz="4800" dirty="0">
                <a:solidFill>
                  <a:schemeClr val="bg1"/>
                </a:solidFill>
              </a:rPr>
              <a:t>I've known You as a father</a:t>
            </a:r>
          </a:p>
          <a:p>
            <a:r>
              <a:rPr lang="en-GB" sz="4800" dirty="0">
                <a:solidFill>
                  <a:schemeClr val="bg1"/>
                </a:solidFill>
              </a:rPr>
              <a:t>I've known You as a friend</a:t>
            </a:r>
          </a:p>
          <a:p>
            <a:r>
              <a:rPr lang="en-GB" sz="4800" dirty="0">
                <a:solidFill>
                  <a:schemeClr val="bg1"/>
                </a:solidFill>
              </a:rPr>
              <a:t>I have lived in the goodness of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1898522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Your goodness is running after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It’s running after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Your goodness is running after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It’s running after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With my life laid down</a:t>
            </a:r>
          </a:p>
          <a:p>
            <a:r>
              <a:rPr lang="en-GB" sz="4000" dirty="0">
                <a:solidFill>
                  <a:schemeClr val="bg1"/>
                </a:solidFill>
              </a:rPr>
              <a:t>I’m surrendered now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give You everything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Your goodness is running after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It's running after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857765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Praise is rising</a:t>
            </a:r>
          </a:p>
          <a:p>
            <a:r>
              <a:rPr lang="en-GB" sz="5400" dirty="0">
                <a:solidFill>
                  <a:schemeClr val="bg1"/>
                </a:solidFill>
              </a:rPr>
              <a:t>Eyes are turning to You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turn to You</a:t>
            </a:r>
          </a:p>
          <a:p>
            <a:r>
              <a:rPr lang="en-GB" sz="5400" dirty="0">
                <a:solidFill>
                  <a:schemeClr val="bg1"/>
                </a:solidFill>
              </a:rPr>
              <a:t>Hope is stirring</a:t>
            </a:r>
          </a:p>
          <a:p>
            <a:r>
              <a:rPr lang="en-GB" sz="5400" dirty="0">
                <a:solidFill>
                  <a:schemeClr val="bg1"/>
                </a:solidFill>
              </a:rPr>
              <a:t>Hearts are yearning for You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long for You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2203528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 err="1">
                <a:solidFill>
                  <a:schemeClr val="bg1"/>
                </a:solidFill>
              </a:rPr>
              <a:t>‘Cause</a:t>
            </a:r>
            <a:r>
              <a:rPr lang="en-GB" sz="5400" dirty="0">
                <a:solidFill>
                  <a:schemeClr val="bg1"/>
                </a:solidFill>
              </a:rPr>
              <a:t> when we see You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find strength to face the day</a:t>
            </a:r>
          </a:p>
          <a:p>
            <a:r>
              <a:rPr lang="en-GB" sz="5400" dirty="0">
                <a:solidFill>
                  <a:schemeClr val="bg1"/>
                </a:solidFill>
              </a:rPr>
              <a:t>In Your presence</a:t>
            </a:r>
          </a:p>
          <a:p>
            <a:r>
              <a:rPr lang="en-GB" sz="5400" dirty="0">
                <a:solidFill>
                  <a:schemeClr val="bg1"/>
                </a:solidFill>
              </a:rPr>
              <a:t>All our fears are washed away</a:t>
            </a:r>
          </a:p>
          <a:p>
            <a:r>
              <a:rPr lang="en-GB" sz="5400" dirty="0">
                <a:solidFill>
                  <a:schemeClr val="bg1"/>
                </a:solidFill>
              </a:rPr>
              <a:t>(Washed away)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288803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Hosanna </a:t>
            </a:r>
            <a:r>
              <a:rPr lang="en-GB" sz="5400" dirty="0" err="1">
                <a:solidFill>
                  <a:schemeClr val="bg1"/>
                </a:solidFill>
              </a:rPr>
              <a:t>Hosanna</a:t>
            </a:r>
            <a:endParaRPr lang="en-GB" sz="5400" dirty="0">
              <a:solidFill>
                <a:schemeClr val="bg1"/>
              </a:solidFill>
            </a:endParaRPr>
          </a:p>
          <a:p>
            <a:r>
              <a:rPr lang="en-GB" sz="5400" dirty="0">
                <a:solidFill>
                  <a:schemeClr val="bg1"/>
                </a:solidFill>
              </a:rPr>
              <a:t>You are the God who saves 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Worthy of all our praises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Hosanna </a:t>
            </a:r>
            <a:r>
              <a:rPr lang="en-GB" sz="5400" dirty="0" err="1">
                <a:solidFill>
                  <a:schemeClr val="bg1"/>
                </a:solidFill>
              </a:rPr>
              <a:t>Hosanna</a:t>
            </a:r>
            <a:endParaRPr lang="en-GB" sz="5400" dirty="0">
              <a:solidFill>
                <a:schemeClr val="bg1"/>
              </a:solidFill>
            </a:endParaRPr>
          </a:p>
          <a:p>
            <a:r>
              <a:rPr lang="en-GB" sz="5400" dirty="0">
                <a:solidFill>
                  <a:schemeClr val="bg1"/>
                </a:solidFill>
              </a:rPr>
              <a:t>Come have Your way among 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welcome You here Lord Jesus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300558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Hear the sound of</a:t>
            </a:r>
          </a:p>
          <a:p>
            <a:r>
              <a:rPr lang="en-GB" sz="5000" dirty="0">
                <a:solidFill>
                  <a:schemeClr val="bg1"/>
                </a:solidFill>
              </a:rPr>
              <a:t>Hearts returning to You</a:t>
            </a:r>
          </a:p>
          <a:p>
            <a:r>
              <a:rPr lang="en-GB" sz="5000" dirty="0">
                <a:solidFill>
                  <a:schemeClr val="bg1"/>
                </a:solidFill>
              </a:rPr>
              <a:t>We turn to You</a:t>
            </a:r>
          </a:p>
          <a:p>
            <a:r>
              <a:rPr lang="en-GB" sz="5000" dirty="0">
                <a:solidFill>
                  <a:schemeClr val="bg1"/>
                </a:solidFill>
              </a:rPr>
              <a:t>In Your Kingdom</a:t>
            </a:r>
          </a:p>
          <a:p>
            <a:r>
              <a:rPr lang="en-GB" sz="5000" dirty="0">
                <a:solidFill>
                  <a:schemeClr val="bg1"/>
                </a:solidFill>
              </a:rPr>
              <a:t>Broken lives are made new</a:t>
            </a:r>
          </a:p>
          <a:p>
            <a:r>
              <a:rPr lang="en-GB" sz="5000" dirty="0">
                <a:solidFill>
                  <a:schemeClr val="bg1"/>
                </a:solidFill>
              </a:rPr>
              <a:t>You make us new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4164038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 err="1">
                <a:solidFill>
                  <a:schemeClr val="bg1"/>
                </a:solidFill>
              </a:rPr>
              <a:t>‘Cause</a:t>
            </a:r>
            <a:r>
              <a:rPr lang="en-GB" sz="5400" dirty="0">
                <a:solidFill>
                  <a:schemeClr val="bg1"/>
                </a:solidFill>
              </a:rPr>
              <a:t> when we see You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find strength to face the day</a:t>
            </a:r>
          </a:p>
          <a:p>
            <a:r>
              <a:rPr lang="en-GB" sz="5400" dirty="0">
                <a:solidFill>
                  <a:schemeClr val="bg1"/>
                </a:solidFill>
              </a:rPr>
              <a:t>In Your presence</a:t>
            </a:r>
          </a:p>
          <a:p>
            <a:r>
              <a:rPr lang="en-GB" sz="5400" dirty="0">
                <a:solidFill>
                  <a:schemeClr val="bg1"/>
                </a:solidFill>
              </a:rPr>
              <a:t>All our fears are washed away</a:t>
            </a:r>
          </a:p>
          <a:p>
            <a:r>
              <a:rPr lang="en-GB" sz="5400" dirty="0">
                <a:solidFill>
                  <a:schemeClr val="bg1"/>
                </a:solidFill>
              </a:rPr>
              <a:t>(Washed away)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3709357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Hosanna </a:t>
            </a:r>
            <a:r>
              <a:rPr lang="en-GB" sz="5400" dirty="0" err="1">
                <a:solidFill>
                  <a:schemeClr val="bg1"/>
                </a:solidFill>
              </a:rPr>
              <a:t>Hosanna</a:t>
            </a:r>
            <a:endParaRPr lang="en-GB" sz="5400" dirty="0">
              <a:solidFill>
                <a:schemeClr val="bg1"/>
              </a:solidFill>
            </a:endParaRPr>
          </a:p>
          <a:p>
            <a:r>
              <a:rPr lang="en-GB" sz="5400" dirty="0">
                <a:solidFill>
                  <a:schemeClr val="bg1"/>
                </a:solidFill>
              </a:rPr>
              <a:t>You are the God who saves 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Worthy of all our praises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Hosanna </a:t>
            </a:r>
            <a:r>
              <a:rPr lang="en-GB" sz="5400" dirty="0" err="1">
                <a:solidFill>
                  <a:schemeClr val="bg1"/>
                </a:solidFill>
              </a:rPr>
              <a:t>Hosanna</a:t>
            </a:r>
            <a:endParaRPr lang="en-GB" sz="5400" dirty="0">
              <a:solidFill>
                <a:schemeClr val="bg1"/>
              </a:solidFill>
            </a:endParaRPr>
          </a:p>
          <a:p>
            <a:r>
              <a:rPr lang="en-GB" sz="5400" dirty="0">
                <a:solidFill>
                  <a:schemeClr val="bg1"/>
                </a:solidFill>
              </a:rPr>
              <a:t>Come have Your way among 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welcome You here Lord Jesus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856287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Goodness Of God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7117726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Ben Fielding | Brian Johnson | Ed Cash | Jason Ingram | Jenn Johnson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2018 Capitol CMG Paragon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Fellow Ships Music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So Essential Tunes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SHOUT! Music Publishing Australia (Admin. by SHOUT! Music Publishing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Bethel Music Publishing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214866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I love You Lord</a:t>
            </a:r>
          </a:p>
          <a:p>
            <a:r>
              <a:rPr lang="en-GB" sz="4400" dirty="0">
                <a:solidFill>
                  <a:schemeClr val="bg1"/>
                </a:solidFill>
              </a:rPr>
              <a:t>Oh Your mercy never fails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All my days</a:t>
            </a:r>
          </a:p>
          <a:p>
            <a:r>
              <a:rPr lang="en-GB" sz="4400" dirty="0">
                <a:solidFill>
                  <a:schemeClr val="bg1"/>
                </a:solidFill>
              </a:rPr>
              <a:t>I've been held in Your hands</a:t>
            </a:r>
          </a:p>
          <a:p>
            <a:r>
              <a:rPr lang="en-GB" sz="4400" dirty="0">
                <a:solidFill>
                  <a:schemeClr val="bg1"/>
                </a:solidFill>
              </a:rPr>
              <a:t>From the moment that I wake up</a:t>
            </a:r>
          </a:p>
          <a:p>
            <a:r>
              <a:rPr lang="en-GB" sz="4400" dirty="0">
                <a:solidFill>
                  <a:schemeClr val="bg1"/>
                </a:solidFill>
              </a:rPr>
              <a:t>Until I lay my head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will sing of the goodness of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2508534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490</Words>
  <Application>Microsoft Office PowerPoint</Application>
  <PresentationFormat>On-screen Show (4:3)</PresentationFormat>
  <Paragraphs>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76</cp:revision>
  <dcterms:created xsi:type="dcterms:W3CDTF">2019-09-23T12:06:27Z</dcterms:created>
  <dcterms:modified xsi:type="dcterms:W3CDTF">2023-06-28T18:11:11Z</dcterms:modified>
</cp:coreProperties>
</file>