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999" r:id="rId2"/>
    <p:sldId id="1000" r:id="rId3"/>
    <p:sldId id="1001" r:id="rId4"/>
    <p:sldId id="1002" r:id="rId5"/>
    <p:sldId id="1003" r:id="rId6"/>
    <p:sldId id="1004" r:id="rId7"/>
    <p:sldId id="100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1" d="100"/>
          <a:sy n="91" d="100"/>
        </p:scale>
        <p:origin x="181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21/08/2023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21/08/2023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Did You Feel The Mountains Tremble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1097028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 Smith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1994 Curious? Music UK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4162195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Did you feel the mountains tremble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Did you hear the oceans roar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the people rose to sing of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Christ the risen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4157033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Did you feel the people tremble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Did you hear the singers roar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the lost began to sing of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Christ the saving 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13879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we can see that God You're moving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mighty river through the nations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young and old will turn to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Fling wide you heavenly gates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Prepare the way of the risen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557020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up the doors and let the music play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streets resound with singing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Songs that bring Your hope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Songs that bring Your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Dancers who dance upon injustice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347307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Do you feel the darkness tremble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all the saints join in one song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the streams flow as one river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wash away our brokenness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1625126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here we see that God You're moving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 time of jubilee is coming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When young and old return to Jesus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Fling wide you heavenly gates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Prepare the way of the risen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63830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7210</TotalTime>
  <Words>221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381</cp:revision>
  <dcterms:created xsi:type="dcterms:W3CDTF">2019-09-23T12:06:27Z</dcterms:created>
  <dcterms:modified xsi:type="dcterms:W3CDTF">2023-08-21T09:01:27Z</dcterms:modified>
</cp:coreProperties>
</file>