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459" r:id="rId2"/>
    <p:sldId id="460" r:id="rId3"/>
    <p:sldId id="477" r:id="rId4"/>
    <p:sldId id="478" r:id="rId5"/>
    <p:sldId id="638" r:id="rId6"/>
    <p:sldId id="639" r:id="rId7"/>
    <p:sldId id="650" r:id="rId8"/>
    <p:sldId id="511" r:id="rId9"/>
    <p:sldId id="640" r:id="rId10"/>
    <p:sldId id="514" r:id="rId11"/>
    <p:sldId id="518" r:id="rId12"/>
    <p:sldId id="519" r:id="rId13"/>
    <p:sldId id="520" r:id="rId14"/>
    <p:sldId id="521" r:id="rId15"/>
    <p:sldId id="522" r:id="rId16"/>
    <p:sldId id="524" r:id="rId17"/>
    <p:sldId id="523" r:id="rId18"/>
    <p:sldId id="525" r:id="rId19"/>
    <p:sldId id="644" r:id="rId20"/>
    <p:sldId id="645" r:id="rId21"/>
    <p:sldId id="646" r:id="rId22"/>
    <p:sldId id="647" r:id="rId23"/>
    <p:sldId id="648" r:id="rId24"/>
    <p:sldId id="421" r:id="rId25"/>
    <p:sldId id="542" r:id="rId26"/>
    <p:sldId id="543" r:id="rId27"/>
    <p:sldId id="482" r:id="rId28"/>
    <p:sldId id="651" r:id="rId29"/>
    <p:sldId id="642" r:id="rId30"/>
    <p:sldId id="581" r:id="rId31"/>
    <p:sldId id="643" r:id="rId32"/>
    <p:sldId id="608" r:id="rId33"/>
    <p:sldId id="483" r:id="rId34"/>
    <p:sldId id="484" r:id="rId35"/>
    <p:sldId id="635" r:id="rId36"/>
    <p:sldId id="453" r:id="rId37"/>
    <p:sldId id="607" r:id="rId38"/>
    <p:sldId id="627" r:id="rId39"/>
    <p:sldId id="652" r:id="rId40"/>
    <p:sldId id="653" r:id="rId41"/>
    <p:sldId id="655" r:id="rId42"/>
    <p:sldId id="654" r:id="rId43"/>
    <p:sldId id="656" r:id="rId44"/>
    <p:sldId id="657" r:id="rId45"/>
    <p:sldId id="661" r:id="rId46"/>
    <p:sldId id="658" r:id="rId47"/>
    <p:sldId id="659" r:id="rId48"/>
    <p:sldId id="660" r:id="rId49"/>
    <p:sldId id="605" r:id="rId50"/>
    <p:sldId id="54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2" d="100"/>
          <a:sy n="102" d="100"/>
        </p:scale>
        <p:origin x="184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31-07-2022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Who can stop the Lord Almighty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can stop the Lord (Almighty)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2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52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52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52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In Christ Alone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3350395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Keith Getty | Stuart Townend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2001 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9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8640"/>
            <a:ext cx="914400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86676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44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5537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in the ground His body lay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Light of the world by darkness slain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bursting forth in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Up from the grave He rose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as He stands in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Sin's curse has lost its grip on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I am His and He is mine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14249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44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297285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Everything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3672626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Israel Houghton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You are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Everything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You are </a:t>
            </a:r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r>
              <a:rPr lang="en-GB" sz="4400" dirty="0">
                <a:solidFill>
                  <a:schemeClr val="bg1"/>
                </a:solidFill>
              </a:rPr>
              <a:t>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459715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treasure my priority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Who can compare to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Great is the measure of Your royalty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Morning Star You truly are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Ev'rything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30116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You Are My All In All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825356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Dennis Jernigan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Shepherd's Heart Music, Inc. (Admin. by </a:t>
            </a:r>
            <a:r>
              <a:rPr lang="en-GB" sz="1200" dirty="0" err="1">
                <a:solidFill>
                  <a:schemeClr val="bg1"/>
                </a:solidFill>
              </a:rPr>
              <a:t>PraiseCharts</a:t>
            </a:r>
            <a:r>
              <a:rPr lang="en-GB" sz="1200" dirty="0">
                <a:solidFill>
                  <a:schemeClr val="bg1"/>
                </a:solidFill>
              </a:rPr>
              <a:t>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are my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am weak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the treasure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seek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Seeking You as a precious </a:t>
            </a:r>
            <a:r>
              <a:rPr lang="en-GB" sz="4400" dirty="0" err="1">
                <a:solidFill>
                  <a:schemeClr val="bg1"/>
                </a:solidFill>
              </a:rPr>
              <a:t>jew'l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Lord to give up I'd be a fool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Jesus Lamb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Lamb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Taking my sin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cross my shame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Rising again I bless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fall down You pick me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am dry You fill my cup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my all in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Believe For It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7169164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CeCe </a:t>
            </a:r>
            <a:r>
              <a:rPr lang="en-GB" sz="1200" dirty="0" err="1">
                <a:solidFill>
                  <a:schemeClr val="bg1"/>
                </a:solidFill>
              </a:rPr>
              <a:t>Winans</a:t>
            </a:r>
            <a:r>
              <a:rPr lang="en-GB" sz="1200" dirty="0">
                <a:solidFill>
                  <a:schemeClr val="bg1"/>
                </a:solidFill>
              </a:rPr>
              <a:t> | Dwan Hill | Kyle Lee | Mitch Wong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Fair Trade Tunes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From The Void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 Wong Made Write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Big Buddy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</a:t>
            </a:r>
            <a:r>
              <a:rPr lang="en-GB" sz="1200" dirty="0" err="1">
                <a:solidFill>
                  <a:schemeClr val="bg1"/>
                </a:solidFill>
              </a:rPr>
              <a:t>Pooky's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949930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They say this mountain can't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say these chains will never break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they don't know You like we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Move the immovable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Break the unbreakable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From the impossible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see a miracle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They say this mountain can't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say these chains will never break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they don't know You like we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59661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know that hope is never lost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for there is still an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no matter what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6772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the way when there seems to be no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trust in You God You have the final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072254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believe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35031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65189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479259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16551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82592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000701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63382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The Lion and The Lamb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7038281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Brian Johnson | </a:t>
            </a:r>
            <a:r>
              <a:rPr lang="en-GB" sz="1200" dirty="0" err="1">
                <a:solidFill>
                  <a:schemeClr val="bg1"/>
                </a:solidFill>
              </a:rPr>
              <a:t>Leeland</a:t>
            </a:r>
            <a:r>
              <a:rPr lang="en-GB" sz="1200" dirty="0">
                <a:solidFill>
                  <a:schemeClr val="bg1"/>
                </a:solidFill>
              </a:rPr>
              <a:t> Mooring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Meaux Mercy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The Devil Is A Liar!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203722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He's coming on the clouds</a:t>
            </a:r>
          </a:p>
          <a:p>
            <a:r>
              <a:rPr lang="en-GB" sz="4800" dirty="0">
                <a:solidFill>
                  <a:schemeClr val="bg1"/>
                </a:solidFill>
              </a:rPr>
              <a:t>Kings and kingdoms will bow down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every chain will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As broken hearts declare His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who can stop the Lord Almighty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89241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God is the Lion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Lion of Judah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He's roaring with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fighting our battles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1756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God is the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Lamb that was slain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the sins of the world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blood breaks the chains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every knee will bow before the Lion and the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open up the gates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Make way before the King of kings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God who comes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here to set the captives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who can stop the Lord Almighty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74789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1940</Words>
  <Application>Microsoft Office PowerPoint</Application>
  <PresentationFormat>On-screen Show (4:3)</PresentationFormat>
  <Paragraphs>338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193</cp:revision>
  <dcterms:created xsi:type="dcterms:W3CDTF">2019-09-23T12:06:27Z</dcterms:created>
  <dcterms:modified xsi:type="dcterms:W3CDTF">2022-07-25T12:56:52Z</dcterms:modified>
</cp:coreProperties>
</file>