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504" r:id="rId5"/>
    <p:sldId id="505" r:id="rId6"/>
    <p:sldId id="405" r:id="rId7"/>
    <p:sldId id="406" r:id="rId8"/>
    <p:sldId id="407" r:id="rId9"/>
    <p:sldId id="453" r:id="rId10"/>
    <p:sldId id="447" r:id="rId11"/>
    <p:sldId id="511" r:id="rId12"/>
    <p:sldId id="448" r:id="rId13"/>
    <p:sldId id="449" r:id="rId14"/>
    <p:sldId id="512" r:id="rId15"/>
    <p:sldId id="513" r:id="rId16"/>
    <p:sldId id="514" r:id="rId17"/>
    <p:sldId id="476" r:id="rId18"/>
    <p:sldId id="477" r:id="rId19"/>
    <p:sldId id="478" r:id="rId20"/>
    <p:sldId id="481" r:id="rId21"/>
    <p:sldId id="482" r:id="rId22"/>
    <p:sldId id="483" r:id="rId23"/>
    <p:sldId id="484" r:id="rId24"/>
    <p:sldId id="486" r:id="rId25"/>
    <p:sldId id="503" r:id="rId26"/>
    <p:sldId id="501" r:id="rId27"/>
    <p:sldId id="437" r:id="rId28"/>
    <p:sldId id="5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24-10-2021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Lord I Lift Your Name On High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Little light of Mine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70685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split the sea so I could walk right through it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My fears were drowned in perfect love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You rescued me so I could stand and sing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>
                <a:solidFill>
                  <a:schemeClr val="bg1"/>
                </a:solidFill>
              </a:rPr>
              <a:t>(repeat)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6069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it shine, let it shine, let it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Him shine, let Him shine, let Him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5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 and I'll jump off the ground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around, I'll jump off the ground and shout, shout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78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Come Magnify the Lord</a:t>
            </a:r>
          </a:p>
          <a:p>
            <a:r>
              <a:rPr lang="en-GB" sz="1200" dirty="0"/>
              <a:t> Florence </a:t>
            </a:r>
            <a:r>
              <a:rPr lang="en-GB" sz="1200" dirty="0" err="1"/>
              <a:t>Olajide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1049</Words>
  <Application>Microsoft Office PowerPoint</Application>
  <PresentationFormat>On-screen Show (4:3)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122</cp:revision>
  <dcterms:created xsi:type="dcterms:W3CDTF">2019-09-23T12:06:27Z</dcterms:created>
  <dcterms:modified xsi:type="dcterms:W3CDTF">2021-10-23T16:24:02Z</dcterms:modified>
</cp:coreProperties>
</file>