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237" r:id="rId2"/>
    <p:sldId id="1238" r:id="rId3"/>
    <p:sldId id="1239" r:id="rId4"/>
    <p:sldId id="1240" r:id="rId5"/>
    <p:sldId id="1241" r:id="rId6"/>
    <p:sldId id="1242" r:id="rId7"/>
    <p:sldId id="124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Quiet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7152529</a:t>
            </a:r>
          </a:p>
          <a:p>
            <a:r>
              <a:rPr lang="en-GB" sz="1200" dirty="0">
                <a:solidFill>
                  <a:schemeClr val="bg1"/>
                </a:solidFill>
              </a:rPr>
              <a:t>Davide </a:t>
            </a:r>
            <a:r>
              <a:rPr lang="en-GB" sz="1200" dirty="0" err="1">
                <a:solidFill>
                  <a:schemeClr val="bg1"/>
                </a:solidFill>
              </a:rPr>
              <a:t>Mutendji</a:t>
            </a:r>
            <a:r>
              <a:rPr lang="en-GB" sz="1200" dirty="0">
                <a:solidFill>
                  <a:schemeClr val="bg1"/>
                </a:solidFill>
              </a:rPr>
              <a:t> | Josh Holiday | Steven Furtick | Tiffany Hudson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2020 Elevation Worship Publishing2;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7212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 we go again my mind racing 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can’t seem to win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these crazy thoughts and feelings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It’s like it never ends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Until your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Breaks through my noise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I’m not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11431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95A36-BBFC-5E4A-3C78-61FB77FCB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666CE-8F41-3DDB-321D-CD79FD7F4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will fight my battles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If I will just be still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Why would I keep running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you're right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04C2B-362B-3D71-19FF-477A8615B49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34616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4D6F4-E586-32D8-81E5-DD222EC39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BAFD91-D620-2C50-B3C5-606A2B51A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I’ll just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let you speak through the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Silence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more hiding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in this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won't fight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I’ll be quiet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F450E-3BFE-F25A-4BEB-AE68CCD254C1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30449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BB2BE-7684-C382-8EBE-CE60825F8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CEAE7F-605D-7892-3434-CB078C80A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don’t need to know what comes next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Tomorrow’s in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can trust you with my future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you’re already there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hear your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Call me forward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know I’m not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 alone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A5DB1-DB6E-C270-BBAD-7D232832332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24255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78CB4-55A0-FEDF-1FDD-ABF5DFCCD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D192E5-99CF-799C-FDC6-535EFA3FE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Away with the distractions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</a:t>
            </a:r>
            <a:r>
              <a:rPr lang="en-GB" sz="3600" dirty="0" err="1">
                <a:solidFill>
                  <a:schemeClr val="bg1"/>
                </a:solidFill>
              </a:rPr>
              <a:t>wanna</a:t>
            </a:r>
            <a:r>
              <a:rPr lang="en-GB" sz="3600" dirty="0">
                <a:solidFill>
                  <a:schemeClr val="bg1"/>
                </a:solidFill>
              </a:rPr>
              <a:t> hear what’s true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only words that matter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They come from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28AA8-5A9A-03CA-DD47-A9FF4B82993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404479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4ACD3-3F77-3F58-A0D7-6C1CB6762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0D00C3-7CAE-74E2-7E3A-3DC11B094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you’re here in the silence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more hiding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in this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won't fight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I’ll be quiet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9B9CA-4089-C904-306F-4C02FD40B34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44668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7379</TotalTime>
  <Words>227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2025-01-27T12:35:47Z</dcterms:modified>
</cp:coreProperties>
</file>