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18" r:id="rId2"/>
    <p:sldId id="523" r:id="rId3"/>
    <p:sldId id="520" r:id="rId4"/>
    <p:sldId id="524" r:id="rId5"/>
    <p:sldId id="521" r:id="rId6"/>
    <p:sldId id="525" r:id="rId7"/>
    <p:sldId id="526" r:id="rId8"/>
    <p:sldId id="522" r:id="rId9"/>
    <p:sldId id="527" r:id="rId10"/>
    <p:sldId id="5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8F26-CC50-4352-BC83-A444A90CD169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1F90D-6B01-4B32-A9E1-C831222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8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F90D-6B01-4B32-A9E1-C831222CE2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8360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331380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245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house of the Lord sing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5887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345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akagi_probook</vt:lpstr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2024-09-04T15:41:10Z</dcterms:modified>
</cp:coreProperties>
</file>