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209" r:id="rId2"/>
    <p:sldId id="1210" r:id="rId3"/>
    <p:sldId id="1211" r:id="rId4"/>
    <p:sldId id="1212" r:id="rId5"/>
    <p:sldId id="1213" r:id="rId6"/>
    <p:sldId id="1214" r:id="rId7"/>
    <p:sldId id="1215" r:id="rId8"/>
    <p:sldId id="1216" r:id="rId9"/>
    <p:sldId id="12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572" y="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0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8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2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87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90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394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4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All Hail King Jesus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7097216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Jeremy Riddle | Peter Mattis | Ran Jackson | </a:t>
            </a:r>
            <a:r>
              <a:rPr lang="en-GB" sz="1200" dirty="0" err="1">
                <a:solidFill>
                  <a:schemeClr val="bg1"/>
                </a:solidFill>
              </a:rPr>
              <a:t>Steffany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Gretzinger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Richmond Park Publishing; Bethel Music Publishing; Jeremy Riddle Music Designee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4412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was a moment when the lights went out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When death had claimed its victory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King of Love had given up His life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darkest day in history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76426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on a cross they made for sinners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every curse His blood atoned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One final breath and it was finished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But not the end we could have known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09164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the earth began to shake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the veil was torn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What sacrifice was made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As the heavens roared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66859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Lord of Heaven and earth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the Savior of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63774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There was a moment when the sky lit up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 flash of light breaking through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When all was lost He crossed eternity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The King of life was on the 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64917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For in a dark cold tomb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Where our Lord was laid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One miraculous breath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we're forever changed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69702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Let every knee come bow before the King of Kings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Let every tongue confess that He is Lord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Lift up your shout let us join with all of Heaven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Cry out Holy</a:t>
            </a:r>
          </a:p>
          <a:p>
            <a:pPr>
              <a:spcBef>
                <a:spcPts val="0"/>
              </a:spcBef>
            </a:pPr>
            <a:r>
              <a:rPr lang="en-GB" sz="3600" dirty="0">
                <a:solidFill>
                  <a:schemeClr val="bg1"/>
                </a:solidFill>
              </a:rPr>
              <a:t>Singing Holy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1099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All hail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58561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279</Words>
  <Application>Microsoft Office PowerPoint</Application>
  <PresentationFormat>On-screen Show (4:3)</PresentationFormat>
  <Paragraphs>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2024-04-26T09:30:18Z</dcterms:modified>
</cp:coreProperties>
</file>