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85" r:id="rId2"/>
    <p:sldId id="1086" r:id="rId3"/>
    <p:sldId id="1087" r:id="rId4"/>
    <p:sldId id="1088" r:id="rId5"/>
    <p:sldId id="108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Freedom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6341105</a:t>
            </a:r>
          </a:p>
          <a:p>
            <a:r>
              <a:rPr lang="en-GB" sz="1200" dirty="0">
                <a:solidFill>
                  <a:schemeClr val="bg1"/>
                </a:solidFill>
              </a:rPr>
              <a:t>Christa Black Gifford | Matthew Sparks | William Matthews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2012 Bethel Music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came to set the captives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came to bring us liberty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sin and my rejection met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blood and my acceptance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I'm alive to bring You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Where the Spirit of the Lord is there is freedom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the Spirit of the Lord is there is freedom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chain is broken through You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the Spirit of the Lord is there is freedom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Whoa oh </a:t>
            </a:r>
            <a:r>
              <a:rPr lang="en-GB" sz="3600" dirty="0" err="1">
                <a:solidFill>
                  <a:schemeClr val="bg1"/>
                </a:solidFill>
              </a:rPr>
              <a:t>oh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oh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Whoa oh </a:t>
            </a:r>
            <a:r>
              <a:rPr lang="en-GB" sz="3600" dirty="0" err="1">
                <a:solidFill>
                  <a:schemeClr val="bg1"/>
                </a:solidFill>
              </a:rPr>
              <a:t>oh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oh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249930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blood has covered every sin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grace empowers me to win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pain and my oppression met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blood and my acceptance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Now I'm alive to bring You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67423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400" dirty="0">
                <a:solidFill>
                  <a:schemeClr val="bg1"/>
                </a:solidFill>
              </a:rPr>
              <a:t>I'm free I'm free I'm free to dance and sing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free I'm free I'm free to shout it out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free I'm free I'm free to dance and sing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I'm free I'm free I'm free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5975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7368</TotalTime>
  <Words>195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2024-04-26T09:41:46Z</dcterms:modified>
</cp:coreProperties>
</file>