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33" r:id="rId2"/>
    <p:sldId id="1134" r:id="rId3"/>
    <p:sldId id="1135" r:id="rId4"/>
    <p:sldId id="113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15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40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90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83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Ghost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7149437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Briana </a:t>
            </a:r>
            <a:r>
              <a:rPr lang="en-GB" sz="1200" dirty="0" err="1">
                <a:solidFill>
                  <a:schemeClr val="bg1"/>
                </a:solidFill>
              </a:rPr>
              <a:t>Babineaux</a:t>
            </a:r>
            <a:r>
              <a:rPr lang="en-GB" sz="1200" dirty="0">
                <a:solidFill>
                  <a:schemeClr val="bg1"/>
                </a:solidFill>
              </a:rPr>
              <a:t> | Dante Bowe | Jonathan Jay | Tony Brown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2020 Briana </a:t>
            </a:r>
            <a:r>
              <a:rPr lang="en-GB" sz="1200" dirty="0" err="1">
                <a:solidFill>
                  <a:schemeClr val="bg1"/>
                </a:solidFill>
              </a:rPr>
              <a:t>Babineaux</a:t>
            </a:r>
            <a:r>
              <a:rPr lang="en-GB" sz="1200" dirty="0">
                <a:solidFill>
                  <a:schemeClr val="bg1"/>
                </a:solidFill>
              </a:rPr>
              <a:t> Music; Bethel Music Publishing; Bethel Worship Publishing; Brandon Lake Music; Heritage Worship Music Publishing; Let There Be Songs; Maverick City Publishing; Maverick City Publishing Worldwide; Tony Brown Music Designee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7712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Consuming fire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My heart's desire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O how I need you more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 fresh outpour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With no resistance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I give permission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So come now invade my heart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This life is Yours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3048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Come fill me up Holy Ghost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Shine brighter till the whole world knows Your love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Your love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Come set me on a holy fire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Burn bright until the whole finds Your love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Your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4484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This is my one desire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And only this I seek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To be a living fire</a:t>
            </a:r>
          </a:p>
          <a:p>
            <a:pPr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</a:rPr>
              <a:t>Consumed completely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471864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</TotalTime>
  <Words>175</Words>
  <Application>Microsoft Office PowerPoint</Application>
  <PresentationFormat>On-screen Show (4:3)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2024-04-26T08:21:26Z</dcterms:modified>
</cp:coreProperties>
</file>