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209" r:id="rId2"/>
    <p:sldId id="1210" r:id="rId3"/>
    <p:sldId id="1211" r:id="rId4"/>
    <p:sldId id="1212" r:id="rId5"/>
    <p:sldId id="1213" r:id="rId6"/>
    <p:sldId id="1214" r:id="rId7"/>
    <p:sldId id="1215" r:id="rId8"/>
    <p:sldId id="1216" r:id="rId9"/>
    <p:sldId id="1217" r:id="rId10"/>
    <p:sldId id="1218" r:id="rId11"/>
    <p:sldId id="1219" r:id="rId12"/>
    <p:sldId id="1220" r:id="rId13"/>
    <p:sldId id="1221" r:id="rId14"/>
    <p:sldId id="709" r:id="rId15"/>
    <p:sldId id="710" r:id="rId16"/>
    <p:sldId id="711" r:id="rId17"/>
    <p:sldId id="712" r:id="rId18"/>
    <p:sldId id="450" r:id="rId19"/>
    <p:sldId id="1222" r:id="rId20"/>
    <p:sldId id="1223" r:id="rId21"/>
    <p:sldId id="1224" r:id="rId22"/>
    <p:sldId id="1225" r:id="rId23"/>
    <p:sldId id="1226" r:id="rId24"/>
    <p:sldId id="1085" r:id="rId25"/>
    <p:sldId id="1086" r:id="rId26"/>
    <p:sldId id="1087" r:id="rId27"/>
    <p:sldId id="1088" r:id="rId28"/>
    <p:sldId id="108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1209"/>
            <p14:sldId id="1210"/>
            <p14:sldId id="1211"/>
            <p14:sldId id="1212"/>
            <p14:sldId id="1213"/>
            <p14:sldId id="1214"/>
            <p14:sldId id="1215"/>
            <p14:sldId id="1216"/>
            <p14:sldId id="1217"/>
            <p14:sldId id="1218"/>
            <p14:sldId id="1219"/>
            <p14:sldId id="1220"/>
            <p14:sldId id="1221"/>
            <p14:sldId id="709"/>
            <p14:sldId id="710"/>
            <p14:sldId id="711"/>
            <p14:sldId id="712"/>
            <p14:sldId id="450"/>
            <p14:sldId id="1222"/>
            <p14:sldId id="1223"/>
            <p14:sldId id="1224"/>
            <p14:sldId id="1225"/>
            <p14:sldId id="1226"/>
            <p14:sldId id="1085"/>
            <p14:sldId id="1086"/>
            <p14:sldId id="1087"/>
            <p14:sldId id="1088"/>
            <p14:sldId id="10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8" autoAdjust="0"/>
    <p:restoredTop sz="82272" autoAdjust="0"/>
  </p:normalViewPr>
  <p:slideViewPr>
    <p:cSldViewPr>
      <p:cViewPr varScale="1">
        <p:scale>
          <a:sx n="84" d="100"/>
          <a:sy n="84" d="100"/>
        </p:scale>
        <p:origin x="1398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403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9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4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0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837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40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8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877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0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Ghost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7149437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Briana </a:t>
            </a:r>
            <a:r>
              <a:rPr lang="en-GB" sz="1200" dirty="0" err="1">
                <a:solidFill>
                  <a:schemeClr val="bg1"/>
                </a:solidFill>
              </a:rPr>
              <a:t>Babineaux</a:t>
            </a:r>
            <a:r>
              <a:rPr lang="en-GB" sz="1200" dirty="0">
                <a:solidFill>
                  <a:schemeClr val="bg1"/>
                </a:solidFill>
              </a:rPr>
              <a:t> | Dante Bowe | Jonathan Jay | Tony Brown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2020 Briana </a:t>
            </a:r>
            <a:r>
              <a:rPr lang="en-GB" sz="1200" dirty="0" err="1">
                <a:solidFill>
                  <a:schemeClr val="bg1"/>
                </a:solidFill>
              </a:rPr>
              <a:t>Babineaux</a:t>
            </a:r>
            <a:r>
              <a:rPr lang="en-GB" sz="1200" dirty="0">
                <a:solidFill>
                  <a:schemeClr val="bg1"/>
                </a:solidFill>
              </a:rPr>
              <a:t> Music; Bethel Music Publishing; Bethel Worship Publishing; Brandon Lake Music; Heritage Worship Music Publishing; Let There Be Songs; Maverick City Publishing; Maverick City Publishing Worldwide; Tony Brown Music Designee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4412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There was a moment when the sky lit up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 flash of light breaking through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When all was lost He crossed eternity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 King of life was on the move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64917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For in a dark cold tomb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Where our Lord was laid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One miraculous breath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And we're forever changed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369702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Let every knee come bow before the King of Kings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Let every tongue confess that He is Lord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Lift up your shout let us join with all of Heaven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Singing Holy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Singing Holy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Cry out Holy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Singing Holy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310991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5D29782-925E-8ED6-6F0B-8E626CBBD337}"/>
              </a:ext>
            </a:extLst>
          </p:cNvPr>
          <p:cNvSpPr txBox="1">
            <a:spLocks/>
          </p:cNvSpPr>
          <p:nvPr/>
        </p:nvSpPr>
        <p:spPr>
          <a:xfrm>
            <a:off x="251520" y="620688"/>
            <a:ext cx="8640960" cy="6480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GB" sz="400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>
                <a:solidFill>
                  <a:schemeClr val="bg1"/>
                </a:solidFill>
              </a:rPr>
              <a:t>All hail the Lord of Heaven and earth</a:t>
            </a:r>
          </a:p>
          <a:p>
            <a:pPr>
              <a:spcBef>
                <a:spcPts val="600"/>
              </a:spcBef>
            </a:pPr>
            <a:r>
              <a:rPr lang="en-GB" sz="400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>
                <a:solidFill>
                  <a:schemeClr val="bg1"/>
                </a:solidFill>
              </a:rPr>
              <a:t>All hail the Savior of the world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1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In Christ Alone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3350395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Keith Getty | Stuart Townend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In Christ alone my hope is found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 is my light my strength my song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Cornerstone this solid Ground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Firm through the fiercest drought and storm</a:t>
            </a:r>
          </a:p>
          <a:p>
            <a:r>
              <a:rPr lang="en-GB" sz="3800" dirty="0">
                <a:solidFill>
                  <a:schemeClr val="bg1"/>
                </a:solidFill>
              </a:rPr>
              <a:t>What heights of love what depths of peace</a:t>
            </a:r>
          </a:p>
          <a:p>
            <a:r>
              <a:rPr lang="en-GB" sz="3800" dirty="0">
                <a:solidFill>
                  <a:schemeClr val="bg1"/>
                </a:solidFill>
              </a:rPr>
              <a:t>When fears are stilled when strivings cease</a:t>
            </a:r>
          </a:p>
          <a:p>
            <a:r>
              <a:rPr lang="en-GB" sz="3800" dirty="0">
                <a:solidFill>
                  <a:schemeClr val="bg1"/>
                </a:solidFill>
              </a:rPr>
              <a:t>My Comforter my All in All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love of Christ I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In Christ alone who took on flesh</a:t>
            </a:r>
          </a:p>
          <a:p>
            <a:r>
              <a:rPr lang="en-GB" sz="3800" dirty="0">
                <a:solidFill>
                  <a:schemeClr val="bg1"/>
                </a:solidFill>
              </a:rPr>
              <a:t>Fullness of God in helpless babe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gift of love and righteousness</a:t>
            </a:r>
          </a:p>
          <a:p>
            <a:r>
              <a:rPr lang="en-GB" sz="3800" dirty="0">
                <a:solidFill>
                  <a:schemeClr val="bg1"/>
                </a:solidFill>
              </a:rPr>
              <a:t>Scorned by the ones He came to save</a:t>
            </a:r>
          </a:p>
          <a:p>
            <a:r>
              <a:rPr lang="en-GB" sz="3800" dirty="0">
                <a:solidFill>
                  <a:schemeClr val="bg1"/>
                </a:solidFill>
              </a:rPr>
              <a:t>Till on that cross as Jesus died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The wrath of God was satisfied</a:t>
            </a:r>
          </a:p>
          <a:p>
            <a:r>
              <a:rPr lang="en-GB" sz="3800" dirty="0">
                <a:solidFill>
                  <a:schemeClr val="bg1"/>
                </a:solidFill>
              </a:rPr>
              <a:t>For every sin on Him was laid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death of Christ I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7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in the ground His body lay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 of the world by darkness slain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bursting forth in glorious Day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from the grave He rose again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as He stands in victory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Sin's curse has lost its grip on me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 am His and He is mine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Bought with the precious blood of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No guilt in life no fear in death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is the power of Christ in me</a:t>
            </a:r>
          </a:p>
          <a:p>
            <a:r>
              <a:rPr lang="en-GB" sz="3800" dirty="0">
                <a:solidFill>
                  <a:schemeClr val="bg1"/>
                </a:solidFill>
              </a:rPr>
              <a:t>From life's first cry to final breath</a:t>
            </a:r>
          </a:p>
          <a:p>
            <a:r>
              <a:rPr lang="en-GB" sz="3800" dirty="0">
                <a:solidFill>
                  <a:schemeClr val="bg1"/>
                </a:solidFill>
              </a:rPr>
              <a:t>Jesus commands my destiny</a:t>
            </a:r>
          </a:p>
          <a:p>
            <a:r>
              <a:rPr lang="en-GB" sz="3800" dirty="0">
                <a:solidFill>
                  <a:schemeClr val="bg1"/>
                </a:solidFill>
              </a:rPr>
              <a:t>No power of hell no scheme of man</a:t>
            </a:r>
          </a:p>
          <a:p>
            <a:r>
              <a:rPr lang="en-GB" sz="3800" dirty="0">
                <a:solidFill>
                  <a:schemeClr val="bg1"/>
                </a:solidFill>
              </a:rPr>
              <a:t>Can ever pluck me from His hand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Till He returns or calls me home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power of Christ I'll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Freedom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6341105</a:t>
            </a:r>
          </a:p>
          <a:p>
            <a:r>
              <a:rPr lang="en-GB" sz="1200" dirty="0">
                <a:solidFill>
                  <a:schemeClr val="bg1"/>
                </a:solidFill>
              </a:rPr>
              <a:t>Christa Black Gifford | Matthew Sparks | William Matthews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2012 Bethel Music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77976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Consuming fire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My heart's desire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O how I need you more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 fresh outpour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With no resistance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I give permission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So come now invade my heart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This life is Yours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76426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came to set the captives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came to bring us liberty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sin and my rejection met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blood and my acceptance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Now I'm alive to bring You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574017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Where the Spirit of the Lord is there is freedom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the Spirit of the Lord is there is freedom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chain is broken through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the Spirit of the Lord is there is freedom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Whoa oh </a:t>
            </a:r>
            <a:r>
              <a:rPr lang="en-GB" sz="3600" dirty="0" err="1">
                <a:solidFill>
                  <a:schemeClr val="bg1"/>
                </a:solidFill>
              </a:rPr>
              <a:t>oh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oh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Whoa oh </a:t>
            </a:r>
            <a:r>
              <a:rPr lang="en-GB" sz="3600" dirty="0" err="1">
                <a:solidFill>
                  <a:schemeClr val="bg1"/>
                </a:solidFill>
              </a:rPr>
              <a:t>oh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oh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249930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blood has covered every sin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grace empowers me to win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pain and my oppression met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blood and my acceptance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Now I'm alive to bring You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674230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I'm free I'm free I'm free to dance and sing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free I'm free I'm free to shout it 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free I'm free I'm free to dance and sing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free I'm free I'm free to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59759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Oceans (Where Feet May Fail)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G.CcliSongNumber</a:t>
            </a:r>
            <a:r>
              <a:rPr lang="en-GB" sz="1200" dirty="0">
                <a:solidFill>
                  <a:schemeClr val="bg1"/>
                </a:solidFill>
              </a:rPr>
              <a:t> 6428767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Joel Houston | Matt Crocker | Salomon </a:t>
            </a:r>
            <a:r>
              <a:rPr lang="en-GB" sz="1200" dirty="0" err="1">
                <a:solidFill>
                  <a:schemeClr val="bg1"/>
                </a:solidFill>
              </a:rPr>
              <a:t>Ligthelm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</a:t>
            </a:r>
            <a:r>
              <a:rPr lang="en-GB" sz="1200" dirty="0" err="1">
                <a:solidFill>
                  <a:schemeClr val="bg1"/>
                </a:solidFill>
              </a:rPr>
              <a:t>G.LIT_TermsOfUse</a:t>
            </a:r>
            <a:r>
              <a:rPr lang="en-GB" sz="1200" dirty="0">
                <a:solidFill>
                  <a:schemeClr val="bg1"/>
                </a:solidFill>
              </a:rPr>
              <a:t>. All rights reserved. www.ccli.com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G.CcliLicenseNumber</a:t>
            </a:r>
            <a:r>
              <a:rPr lang="en-GB" sz="1200" dirty="0">
                <a:solidFill>
                  <a:schemeClr val="bg1"/>
                </a:solidFill>
              </a:rPr>
              <a:t>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call me out upon the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great unknown where feet may fail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there I find You in the mystery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oceans deep my faith will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295211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call upon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keep my eyes above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oceans rise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51170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grace abounds in deepest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</a:t>
            </a:r>
            <a:r>
              <a:rPr lang="en-GB" sz="4400" dirty="0" err="1">
                <a:solidFill>
                  <a:schemeClr val="bg1"/>
                </a:solidFill>
              </a:rPr>
              <a:t>sov'reign</a:t>
            </a:r>
            <a:r>
              <a:rPr lang="en-GB" sz="4400" dirty="0">
                <a:solidFill>
                  <a:schemeClr val="bg1"/>
                </a:solidFill>
              </a:rPr>
              <a:t> hand will be my guide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feet may fail and fear surrounds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You've never failed and You won't start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790068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Spirit, lead me where my trust is without borders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me walk upon the waters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Wherever You would call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Take me deeper than my feet could ever wander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my faith will be made stronger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presence of my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89930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Come fill me up Holy Ghost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Shine brighter till the whole world knows Your love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Your love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Come set me on a holy fire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Burn bright until the whole finds Your love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Your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4484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This is my one desire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And only this I seek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To be a living fire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Consumed completely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47186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All Hail King Jesus</a:t>
            </a: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7097216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Jeremy Riddle | Peter Mattis | Ran Jackson | </a:t>
            </a:r>
            <a:r>
              <a:rPr lang="en-GB" sz="1200" dirty="0" err="1">
                <a:solidFill>
                  <a:schemeClr val="bg1"/>
                </a:solidFill>
              </a:rPr>
              <a:t>Steffany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Gretzinger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Richmond Park Publishing; Bethel Music Publishing; Jeremy Riddle Music Designee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89806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There was a moment when the lights went out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When death had claimed its victory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 King of Love had given up His life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 darkest day in history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273487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There on a cross they made for sinners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For every curse His blood atoned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One final breath and it was finished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But not the end we could have known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309164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For the earth began to shake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And the veil was torn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What sacrifice was made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As the heavens roared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66859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the Lord of Heaven and earth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the Savior of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63774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9057</TotalTime>
  <Words>1122</Words>
  <Application>Microsoft Office PowerPoint</Application>
  <PresentationFormat>On-screen Show (4:3)</PresentationFormat>
  <Paragraphs>193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478</cp:revision>
  <dcterms:created xsi:type="dcterms:W3CDTF">2019-09-23T12:06:27Z</dcterms:created>
  <dcterms:modified xsi:type="dcterms:W3CDTF">2024-04-26T09:47:03Z</dcterms:modified>
</cp:coreProperties>
</file>