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0" r:id="rId3"/>
    <p:sldId id="477" r:id="rId4"/>
    <p:sldId id="478" r:id="rId5"/>
    <p:sldId id="423" r:id="rId6"/>
    <p:sldId id="424" r:id="rId7"/>
    <p:sldId id="425" r:id="rId8"/>
    <p:sldId id="426" r:id="rId9"/>
    <p:sldId id="386" r:id="rId10"/>
    <p:sldId id="404" r:id="rId11"/>
    <p:sldId id="387" r:id="rId12"/>
    <p:sldId id="403" r:id="rId13"/>
    <p:sldId id="481" r:id="rId14"/>
    <p:sldId id="512" r:id="rId15"/>
    <p:sldId id="513" r:id="rId16"/>
    <p:sldId id="514" r:id="rId17"/>
    <p:sldId id="511" r:id="rId18"/>
    <p:sldId id="482" r:id="rId19"/>
    <p:sldId id="483" r:id="rId20"/>
    <p:sldId id="484" r:id="rId21"/>
    <p:sldId id="501" r:id="rId22"/>
    <p:sldId id="510" r:id="rId23"/>
    <p:sldId id="421" r:id="rId24"/>
    <p:sldId id="422" r:id="rId25"/>
    <p:sldId id="388" r:id="rId26"/>
    <p:sldId id="389" r:id="rId27"/>
    <p:sldId id="3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31-10-2021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Here is love vast as the ocean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Loving-kindness as the flood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When the Prince of Life our Ransom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Shed for us His precious blood</a:t>
            </a:r>
          </a:p>
          <a:p>
            <a:r>
              <a:rPr lang="en-GB" sz="4700" dirty="0">
                <a:solidFill>
                  <a:schemeClr val="bg1"/>
                </a:solidFill>
              </a:rPr>
              <a:t>Who His love will not remember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Who can cease to sing His praise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He can never be forgotten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Throughout </a:t>
            </a:r>
            <a:r>
              <a:rPr lang="en-GB" sz="4700" dirty="0" err="1">
                <a:solidFill>
                  <a:schemeClr val="bg1"/>
                </a:solidFill>
              </a:rPr>
              <a:t>Heav'n's</a:t>
            </a:r>
            <a:r>
              <a:rPr lang="en-GB" sz="4700" dirty="0">
                <a:solidFill>
                  <a:schemeClr val="bg1"/>
                </a:solidFill>
              </a:rPr>
              <a:t> eternal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On the mount of crucifixion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Fountains opened deep and wide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Through the floodgates of God's mercy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Flowed a vast and gracious tide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Grace and love like mighty rivers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Poured incessant from above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Heav'n's</a:t>
            </a:r>
            <a:r>
              <a:rPr lang="en-GB" sz="4800" dirty="0">
                <a:solidFill>
                  <a:schemeClr val="bg1"/>
                </a:solidFill>
              </a:rPr>
              <a:t> peace and perfect justice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Kissed a guilty world in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all His love accepting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Love Him ever all our days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Let us seek His kingdom only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our lives to be His praise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alone shall be our glory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Nothing in the world we see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He has cleansed and sanctified us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Himself has set us free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6460220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Leonard | Jason Ingram | Leslie Jordan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Open Hands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Little Way Creative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give hope You restore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799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534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65872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see the evidence of Your goodness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see Your promises in </a:t>
            </a:r>
            <a:r>
              <a:rPr lang="en-GB" sz="4000" dirty="0" err="1">
                <a:solidFill>
                  <a:schemeClr val="bg1"/>
                </a:solidFill>
              </a:rPr>
              <a:t>fulfillment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 (yeah)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Why should I fear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 The evidence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741689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/>
              <a:t>Here Is Love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CCLI Song # 3287884</a:t>
            </a:r>
          </a:p>
          <a:p>
            <a:r>
              <a:rPr lang="en-GB" sz="1200" dirty="0"/>
              <a:t>Matt Redman | Robert Lowry | William Rees</a:t>
            </a:r>
          </a:p>
          <a:p>
            <a:r>
              <a:rPr lang="en-GB" sz="1200" dirty="0"/>
              <a:t>© 2004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1286</Words>
  <Application>Microsoft Office PowerPoint</Application>
  <PresentationFormat>On-screen Show (4:3)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124</cp:revision>
  <dcterms:created xsi:type="dcterms:W3CDTF">2019-09-23T12:06:27Z</dcterms:created>
  <dcterms:modified xsi:type="dcterms:W3CDTF">2021-10-25T09:46:59Z</dcterms:modified>
</cp:coreProperties>
</file>