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  <p:sldId id="447" r:id="rId3"/>
    <p:sldId id="448" r:id="rId4"/>
    <p:sldId id="449" r:id="rId5"/>
    <p:sldId id="450" r:id="rId6"/>
    <p:sldId id="451" r:id="rId7"/>
    <p:sldId id="45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long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(Washed away)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welcome You here Lord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(Washed away)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welcome You here Lord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229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2024-08-26T18:30:27Z</dcterms:modified>
</cp:coreProperties>
</file>