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45" r:id="rId2"/>
    <p:sldId id="546" r:id="rId3"/>
    <p:sldId id="547" r:id="rId4"/>
    <p:sldId id="54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26/08/2024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Worship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7098688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Philip Nathan Thompson |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2017 Integrity Worship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 Thompson Worship (Admin. by Integrity Music Ltd)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7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no one can worship You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all of the things You've done for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no one can worship You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95413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Here's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Receive my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of my worship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20219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 will not be silent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always worship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long as I am breathing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always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89747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146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2024-08-26T18:32:14Z</dcterms:modified>
</cp:coreProperties>
</file>