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950" r:id="rId2"/>
    <p:sldId id="1059" r:id="rId3"/>
    <p:sldId id="1055" r:id="rId4"/>
    <p:sldId id="453" r:id="rId5"/>
    <p:sldId id="447" r:id="rId6"/>
    <p:sldId id="448" r:id="rId7"/>
    <p:sldId id="449" r:id="rId8"/>
    <p:sldId id="450" r:id="rId9"/>
    <p:sldId id="451" r:id="rId10"/>
    <p:sldId id="452" r:id="rId11"/>
    <p:sldId id="642" r:id="rId12"/>
    <p:sldId id="643" r:id="rId13"/>
    <p:sldId id="644" r:id="rId14"/>
    <p:sldId id="645" r:id="rId15"/>
    <p:sldId id="545" r:id="rId16"/>
    <p:sldId id="546" r:id="rId17"/>
    <p:sldId id="547" r:id="rId18"/>
    <p:sldId id="548" r:id="rId19"/>
    <p:sldId id="1224" r:id="rId20"/>
    <p:sldId id="1215" r:id="rId21"/>
    <p:sldId id="1216" r:id="rId22"/>
    <p:sldId id="1217" r:id="rId23"/>
    <p:sldId id="1218" r:id="rId24"/>
    <p:sldId id="518" r:id="rId25"/>
    <p:sldId id="520" r:id="rId26"/>
    <p:sldId id="521" r:id="rId27"/>
    <p:sldId id="522" r:id="rId28"/>
    <p:sldId id="838" r:id="rId29"/>
    <p:sldId id="840" r:id="rId30"/>
    <p:sldId id="524" r:id="rId31"/>
    <p:sldId id="841" r:id="rId32"/>
    <p:sldId id="842" r:id="rId33"/>
    <p:sldId id="843" r:id="rId34"/>
    <p:sldId id="525" r:id="rId35"/>
    <p:sldId id="954" r:id="rId36"/>
    <p:sldId id="1214" r:id="rId37"/>
    <p:sldId id="1171" r:id="rId38"/>
    <p:sldId id="1231" r:id="rId39"/>
    <p:sldId id="1189" r:id="rId40"/>
    <p:sldId id="1122" r:id="rId41"/>
    <p:sldId id="946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Service" id="{1F80873B-EF87-4756-A9D6-A147B579BB11}">
          <p14:sldIdLst>
            <p14:sldId id="950"/>
            <p14:sldId id="1059"/>
            <p14:sldId id="1055"/>
            <p14:sldId id="453"/>
            <p14:sldId id="447"/>
            <p14:sldId id="448"/>
            <p14:sldId id="449"/>
            <p14:sldId id="450"/>
            <p14:sldId id="451"/>
            <p14:sldId id="452"/>
            <p14:sldId id="642"/>
            <p14:sldId id="643"/>
            <p14:sldId id="644"/>
            <p14:sldId id="645"/>
            <p14:sldId id="545"/>
            <p14:sldId id="546"/>
            <p14:sldId id="547"/>
            <p14:sldId id="548"/>
            <p14:sldId id="1224"/>
            <p14:sldId id="1215"/>
            <p14:sldId id="1216"/>
            <p14:sldId id="1217"/>
            <p14:sldId id="1218"/>
            <p14:sldId id="518"/>
            <p14:sldId id="520"/>
            <p14:sldId id="521"/>
            <p14:sldId id="522"/>
            <p14:sldId id="838"/>
            <p14:sldId id="840"/>
            <p14:sldId id="524"/>
            <p14:sldId id="841"/>
            <p14:sldId id="842"/>
            <p14:sldId id="843"/>
            <p14:sldId id="525"/>
            <p14:sldId id="954"/>
            <p14:sldId id="1214"/>
            <p14:sldId id="1171"/>
            <p14:sldId id="1231"/>
            <p14:sldId id="1189"/>
            <p14:sldId id="1122"/>
            <p14:sldId id="9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8" autoAdjust="0"/>
    <p:restoredTop sz="82265" autoAdjust="0"/>
  </p:normalViewPr>
  <p:slideViewPr>
    <p:cSldViewPr>
      <p:cViewPr varScale="1">
        <p:scale>
          <a:sx n="96" d="100"/>
          <a:sy n="96" d="100"/>
        </p:scale>
        <p:origin x="2172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26/08/2024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9B61DE-1D46-4752-AF65-FA2C4EB0D1D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6914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601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285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083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407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174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26/08/2024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26/08/2024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26/08/2024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26/08/2024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26/08/2024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26/08/2024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26/08/2024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26/08/2024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26/08/2024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26/08/2024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26/08/2024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43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26/08/2024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FA438-06AA-FBAF-6598-C474F739A20A}"/>
              </a:ext>
            </a:extLst>
          </p:cNvPr>
          <p:cNvSpPr/>
          <p:nvPr userDrawn="1"/>
        </p:nvSpPr>
        <p:spPr>
          <a:xfrm>
            <a:off x="72008" y="5949280"/>
            <a:ext cx="899592" cy="77380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A119C8-FA69-A36C-A18F-B470565B9C0C}"/>
              </a:ext>
            </a:extLst>
          </p:cNvPr>
          <p:cNvCxnSpPr>
            <a:cxnSpLocks/>
          </p:cNvCxnSpPr>
          <p:nvPr userDrawn="1"/>
        </p:nvCxnSpPr>
        <p:spPr>
          <a:xfrm>
            <a:off x="971600" y="6237312"/>
            <a:ext cx="77152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FB4C0C-9840-84EC-CAB9-6BA55788BC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764704"/>
            <a:ext cx="82296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li.com/" TargetMode="External"/><Relationship Id="rId2" Type="http://schemas.openxmlformats.org/officeDocument/2006/relationships/hyperlink" Target="https://songselect.ccli.com/about/termsofuse" TargetMode="Externa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Cornerstone City Church</a:t>
            </a:r>
            <a:b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Peninsula Plus Community</a:t>
            </a: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Hoo Are Ya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chemeClr val="bg1"/>
                </a:solidFill>
              </a:rPr>
              <a:t>1st September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1902529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764704"/>
            <a:ext cx="8856984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Hosanna </a:t>
            </a:r>
            <a:r>
              <a:rPr lang="en-GB" sz="3600" dirty="0" err="1">
                <a:solidFill>
                  <a:schemeClr val="bg1"/>
                </a:solidFill>
              </a:rPr>
              <a:t>Hosanna</a:t>
            </a:r>
            <a:endParaRPr lang="en-GB" sz="3600" dirty="0">
              <a:solidFill>
                <a:schemeClr val="bg1"/>
              </a:solidFill>
            </a:endParaRPr>
          </a:p>
          <a:p>
            <a:r>
              <a:rPr lang="en-GB" sz="3600" dirty="0">
                <a:solidFill>
                  <a:schemeClr val="bg1"/>
                </a:solidFill>
              </a:rPr>
              <a:t>You are the God who saves 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Worthy of all our praises</a:t>
            </a:r>
          </a:p>
          <a:p>
            <a:r>
              <a:rPr lang="en-GB" sz="3600" dirty="0">
                <a:solidFill>
                  <a:schemeClr val="bg1"/>
                </a:solidFill>
              </a:rPr>
              <a:t>Hosanna </a:t>
            </a:r>
            <a:r>
              <a:rPr lang="en-GB" sz="3600" dirty="0" err="1">
                <a:solidFill>
                  <a:schemeClr val="bg1"/>
                </a:solidFill>
              </a:rPr>
              <a:t>Hosanna</a:t>
            </a:r>
            <a:endParaRPr lang="en-GB" sz="3600" dirty="0">
              <a:solidFill>
                <a:schemeClr val="bg1"/>
              </a:solidFill>
            </a:endParaRPr>
          </a:p>
          <a:p>
            <a:r>
              <a:rPr lang="en-GB" sz="3600" dirty="0">
                <a:solidFill>
                  <a:schemeClr val="bg1"/>
                </a:solidFill>
              </a:rPr>
              <a:t>Come have Your way among 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welcome You here Lord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856287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Great Are You Lord</a:t>
            </a:r>
            <a:endParaRPr lang="en-GB" sz="6600" b="0" i="0" dirty="0">
              <a:solidFill>
                <a:srgbClr val="00A3E0"/>
              </a:solidFill>
              <a:effectLst/>
              <a:latin typeface="akagi_probook"/>
            </a:endParaRPr>
          </a:p>
          <a:p>
            <a:br>
              <a:rPr lang="en-GB" sz="1200" b="0" i="0" dirty="0">
                <a:solidFill>
                  <a:srgbClr val="717171"/>
                </a:solidFill>
                <a:effectLst/>
                <a:latin typeface="akagi_probook"/>
              </a:rPr>
            </a:br>
            <a:r>
              <a:rPr lang="en-GB" sz="1200" b="0" i="0" dirty="0">
                <a:solidFill>
                  <a:srgbClr val="717171"/>
                </a:solidFill>
                <a:effectLst/>
                <a:latin typeface="akagi_probook"/>
              </a:rPr>
              <a:t>CCLI Song # 6460220</a:t>
            </a:r>
          </a:p>
          <a:p>
            <a:endParaRPr lang="en-GB" sz="12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1200" b="0" i="0" dirty="0">
                <a:solidFill>
                  <a:srgbClr val="717171"/>
                </a:solidFill>
                <a:effectLst/>
                <a:latin typeface="akagi_probook"/>
              </a:rPr>
              <a:t>David Leonard | Jason Ingram | Leslie Jordan</a:t>
            </a:r>
          </a:p>
          <a:p>
            <a:endParaRPr lang="en-GB" sz="12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1200" b="0" i="0" dirty="0">
                <a:solidFill>
                  <a:srgbClr val="717171"/>
                </a:solidFill>
                <a:effectLst/>
                <a:latin typeface="akagi_probook"/>
              </a:rPr>
              <a:t>© 2012 Open Hands Music (Admin. by Essential Music Publishing LLC)</a:t>
            </a:r>
          </a:p>
          <a:p>
            <a:r>
              <a:rPr lang="en-GB" sz="1200" b="0" i="0" dirty="0">
                <a:solidFill>
                  <a:srgbClr val="717171"/>
                </a:solidFill>
                <a:effectLst/>
                <a:latin typeface="akagi_probook"/>
              </a:rPr>
              <a:t>So Essential Tunes (Admin. by Essential Music Publishing LLC)</a:t>
            </a:r>
          </a:p>
          <a:p>
            <a:r>
              <a:rPr lang="en-GB" sz="1200" b="0" i="0" dirty="0">
                <a:solidFill>
                  <a:srgbClr val="717171"/>
                </a:solidFill>
                <a:effectLst/>
                <a:latin typeface="akagi_probook"/>
              </a:rPr>
              <a:t>Integrity's Praise! Music (Admin. by Integrity Music Ltd)</a:t>
            </a:r>
          </a:p>
          <a:p>
            <a:r>
              <a:rPr lang="en-GB" sz="1200" b="0" i="0" dirty="0">
                <a:solidFill>
                  <a:srgbClr val="717171"/>
                </a:solidFill>
                <a:effectLst/>
                <a:latin typeface="akagi_probook"/>
              </a:rPr>
              <a:t>Little Way Creative (Admin. by Integrity Music Ltd)</a:t>
            </a:r>
          </a:p>
          <a:p>
            <a:r>
              <a:rPr lang="en-GB" sz="1200" b="0" i="0" dirty="0">
                <a:solidFill>
                  <a:srgbClr val="717171"/>
                </a:solidFill>
                <a:effectLst/>
                <a:latin typeface="akagi_probook"/>
              </a:rPr>
              <a:t>For use solely with the </a:t>
            </a:r>
            <a:r>
              <a:rPr lang="en-GB" sz="1200" b="0" i="0" dirty="0" err="1">
                <a:solidFill>
                  <a:srgbClr val="717171"/>
                </a:solidFill>
                <a:effectLst/>
                <a:latin typeface="akagi_probook"/>
              </a:rPr>
              <a:t>SongSelect</a:t>
            </a:r>
            <a:r>
              <a:rPr lang="en-GB" sz="1200" b="0" i="0" dirty="0">
                <a:solidFill>
                  <a:srgbClr val="717171"/>
                </a:solidFill>
                <a:effectLst/>
                <a:latin typeface="akagi_probook"/>
              </a:rPr>
              <a:t>® Terms of Use. All rights reserved. www.ccli.com</a:t>
            </a:r>
          </a:p>
          <a:p>
            <a:endParaRPr lang="en-GB" sz="12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1200" b="0" i="0" dirty="0">
                <a:solidFill>
                  <a:srgbClr val="717171"/>
                </a:solidFill>
                <a:effectLst/>
                <a:latin typeface="akagi_probook"/>
              </a:rPr>
              <a:t>CCLI Licence No. 33265</a:t>
            </a:r>
            <a:b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</a:b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487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964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You give life You are love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bring light to the darkness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give hope You restore </a:t>
            </a:r>
            <a:r>
              <a:rPr lang="en-GB" sz="3600" dirty="0" err="1">
                <a:solidFill>
                  <a:schemeClr val="bg1"/>
                </a:solidFill>
              </a:rPr>
              <a:t>ev'ry</a:t>
            </a:r>
            <a:r>
              <a:rPr lang="en-GB" sz="3600" dirty="0">
                <a:solidFill>
                  <a:schemeClr val="bg1"/>
                </a:solidFill>
              </a:rPr>
              <a:t> heart that is broken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great are You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180209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It's Your breath in our lungs</a:t>
            </a:r>
          </a:p>
          <a:p>
            <a:r>
              <a:rPr lang="en-GB" sz="3600" dirty="0">
                <a:solidFill>
                  <a:schemeClr val="bg1"/>
                </a:solidFill>
              </a:rPr>
              <a:t>So we pour out our praise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pour out our praise</a:t>
            </a:r>
          </a:p>
          <a:p>
            <a:r>
              <a:rPr lang="en-GB" sz="3600" dirty="0">
                <a:solidFill>
                  <a:schemeClr val="bg1"/>
                </a:solidFill>
              </a:rPr>
              <a:t>It's Your breath in our lungs</a:t>
            </a:r>
          </a:p>
          <a:p>
            <a:r>
              <a:rPr lang="en-GB" sz="3600" dirty="0">
                <a:solidFill>
                  <a:schemeClr val="bg1"/>
                </a:solidFill>
              </a:rPr>
              <a:t>So we pour out our praise to You only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3694851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And all the earth will shout Your praise</a:t>
            </a:r>
          </a:p>
          <a:p>
            <a:r>
              <a:rPr lang="en-GB" sz="3600" dirty="0">
                <a:solidFill>
                  <a:schemeClr val="bg1"/>
                </a:solidFill>
              </a:rPr>
              <a:t>Our hearts will cry these bones will sing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Great are You Lord</a:t>
            </a:r>
          </a:p>
          <a:p>
            <a:r>
              <a:rPr lang="en-GB" sz="36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528418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endParaRPr lang="en-GB" sz="5400" b="0" i="0" dirty="0">
              <a:solidFill>
                <a:schemeClr val="bg1"/>
              </a:solidFill>
              <a:effectLst/>
              <a:latin typeface="akagi_probook"/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My Worship</a:t>
            </a:r>
          </a:p>
          <a:p>
            <a:b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</a:b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Song # 7098688</a:t>
            </a:r>
          </a:p>
          <a:p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Philip Nathan Thompson |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Zenzo</a:t>
            </a: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Matoga</a:t>
            </a:r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© 2017 Integrity Worship Music (Admin. by Integrity Music Ltd)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Phil Thompson Worship (Admin. by Integrity Music Ltd)</a:t>
            </a:r>
          </a:p>
          <a:p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Zenzo</a:t>
            </a: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Matoga</a:t>
            </a: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 Music (Admin. by Integrity Music Ltd)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For use solely with the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SongSelect</a:t>
            </a: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® Terms of Use. All rights reserved. www.ccli.com</a:t>
            </a:r>
          </a:p>
          <a:p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876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7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You Lord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are worthy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no one can worship You for 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For all of the things You've done for 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no one can worship You for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2441798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Here's my worship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of my worship</a:t>
            </a:r>
          </a:p>
          <a:p>
            <a:r>
              <a:rPr lang="en-GB" sz="3600" dirty="0">
                <a:solidFill>
                  <a:schemeClr val="bg1"/>
                </a:solidFill>
              </a:rPr>
              <a:t>Receive my worship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of my worship</a:t>
            </a:r>
            <a:br>
              <a:rPr lang="en-GB" sz="3600" dirty="0">
                <a:solidFill>
                  <a:schemeClr val="bg1"/>
                </a:solidFill>
              </a:rPr>
            </a:br>
            <a:endParaRPr lang="en-GB" sz="3600" dirty="0">
              <a:solidFill>
                <a:schemeClr val="bg1"/>
              </a:solidFill>
            </a:endParaRPr>
          </a:p>
          <a:p>
            <a:r>
              <a:rPr lang="en-GB" sz="36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4115295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And I will not be silent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will always worship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As long as I am breathing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will always worship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3266780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FC5728-83A2-7320-85CF-A0CAEE292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382" y="1637082"/>
            <a:ext cx="6620540" cy="437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467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FC5728-83A2-7320-85CF-A0CAEE292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382" y="1637082"/>
            <a:ext cx="6620540" cy="437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693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Open The Eyes of My Heart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2298355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Paul </a:t>
            </a:r>
            <a:r>
              <a:rPr lang="en-GB" sz="1200" dirty="0" err="1">
                <a:solidFill>
                  <a:schemeClr val="bg1"/>
                </a:solidFill>
              </a:rPr>
              <a:t>Baloche</a:t>
            </a:r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1997 Integrity's Hosanna!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240796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Open the eyes of my heart Lord</a:t>
            </a:r>
          </a:p>
          <a:p>
            <a:r>
              <a:rPr lang="en-GB" sz="4000" dirty="0">
                <a:solidFill>
                  <a:schemeClr val="bg1"/>
                </a:solidFill>
              </a:rPr>
              <a:t>Open the eyes of my heart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want to see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want to see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41815109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To see You high and lifted up</a:t>
            </a:r>
          </a:p>
          <a:p>
            <a:r>
              <a:rPr lang="en-GB" sz="4000" dirty="0">
                <a:solidFill>
                  <a:schemeClr val="bg1"/>
                </a:solidFill>
              </a:rPr>
              <a:t>Shining in the light of Your glory</a:t>
            </a:r>
          </a:p>
          <a:p>
            <a:r>
              <a:rPr lang="en-GB" sz="4000" dirty="0">
                <a:solidFill>
                  <a:schemeClr val="bg1"/>
                </a:solidFill>
              </a:rPr>
              <a:t>Pour out Your power and love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As we sing holy </a:t>
            </a:r>
            <a:r>
              <a:rPr lang="en-GB" sz="4000" dirty="0" err="1">
                <a:solidFill>
                  <a:schemeClr val="bg1"/>
                </a:solidFill>
              </a:rPr>
              <a:t>holy</a:t>
            </a:r>
            <a:r>
              <a:rPr lang="en-GB" sz="4000" dirty="0">
                <a:solidFill>
                  <a:schemeClr val="bg1"/>
                </a:solidFill>
              </a:rPr>
              <a:t> </a:t>
            </a:r>
            <a:r>
              <a:rPr lang="en-GB" sz="4000" dirty="0" err="1">
                <a:solidFill>
                  <a:schemeClr val="bg1"/>
                </a:solidFill>
              </a:rPr>
              <a:t>holy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2144799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Holy </a:t>
            </a:r>
            <a:r>
              <a:rPr lang="en-GB" sz="4000" dirty="0" err="1">
                <a:solidFill>
                  <a:schemeClr val="bg1"/>
                </a:solidFill>
              </a:rPr>
              <a:t>holy</a:t>
            </a:r>
            <a:r>
              <a:rPr lang="en-GB" sz="4000" dirty="0">
                <a:solidFill>
                  <a:schemeClr val="bg1"/>
                </a:solidFill>
              </a:rPr>
              <a:t> </a:t>
            </a:r>
            <a:r>
              <a:rPr lang="en-GB" sz="4000" dirty="0" err="1">
                <a:solidFill>
                  <a:schemeClr val="bg1"/>
                </a:solidFill>
              </a:rPr>
              <a:t>holy</a:t>
            </a:r>
            <a:endParaRPr lang="en-GB" sz="4000" dirty="0">
              <a:solidFill>
                <a:schemeClr val="bg1"/>
              </a:solidFill>
            </a:endParaRPr>
          </a:p>
          <a:p>
            <a:r>
              <a:rPr lang="en-GB" sz="4000" dirty="0">
                <a:solidFill>
                  <a:schemeClr val="bg1"/>
                </a:solidFill>
              </a:rPr>
              <a:t>Holy </a:t>
            </a:r>
            <a:r>
              <a:rPr lang="en-GB" sz="4000" dirty="0" err="1">
                <a:solidFill>
                  <a:schemeClr val="bg1"/>
                </a:solidFill>
              </a:rPr>
              <a:t>holy</a:t>
            </a:r>
            <a:r>
              <a:rPr lang="en-GB" sz="4000" dirty="0">
                <a:solidFill>
                  <a:schemeClr val="bg1"/>
                </a:solidFill>
              </a:rPr>
              <a:t> </a:t>
            </a:r>
            <a:r>
              <a:rPr lang="en-GB" sz="4000" dirty="0" err="1">
                <a:solidFill>
                  <a:schemeClr val="bg1"/>
                </a:solidFill>
              </a:rPr>
              <a:t>holy</a:t>
            </a:r>
            <a:endParaRPr lang="en-GB" sz="4000" dirty="0">
              <a:solidFill>
                <a:schemeClr val="bg1"/>
              </a:solidFill>
            </a:endParaRPr>
          </a:p>
          <a:p>
            <a:r>
              <a:rPr lang="en-GB" sz="4000" dirty="0">
                <a:solidFill>
                  <a:schemeClr val="bg1"/>
                </a:solidFill>
              </a:rPr>
              <a:t>Holy </a:t>
            </a:r>
            <a:r>
              <a:rPr lang="en-GB" sz="4000" dirty="0" err="1">
                <a:solidFill>
                  <a:schemeClr val="bg1"/>
                </a:solidFill>
              </a:rPr>
              <a:t>holy</a:t>
            </a:r>
            <a:r>
              <a:rPr lang="en-GB" sz="4000" dirty="0">
                <a:solidFill>
                  <a:schemeClr val="bg1"/>
                </a:solidFill>
              </a:rPr>
              <a:t> </a:t>
            </a:r>
            <a:r>
              <a:rPr lang="en-GB" sz="4000" dirty="0" err="1">
                <a:solidFill>
                  <a:schemeClr val="bg1"/>
                </a:solidFill>
              </a:rPr>
              <a:t>holy</a:t>
            </a:r>
            <a:endParaRPr lang="en-GB" sz="4000" dirty="0">
              <a:solidFill>
                <a:schemeClr val="bg1"/>
              </a:solidFill>
            </a:endParaRPr>
          </a:p>
          <a:p>
            <a:r>
              <a:rPr lang="en-GB" sz="4000" dirty="0">
                <a:solidFill>
                  <a:schemeClr val="bg1"/>
                </a:solidFill>
              </a:rPr>
              <a:t>I want to see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961861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Holy Forever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7201044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Brian Johnson | Chris Tomlin | Jason Ingram | Jenn Johnson | Phil Wickham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Phil Wickham Music (Admin. by / Small Stone Media BV, Holland (Admin. in the UK/Eire by Song Solutions www.songsolutions.org))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Simply Global Songs (Admin. by / Small Stone Media BV, Holland (Admin. in the UK/Eire by Song Solutions www.songsolutions.org))</a:t>
            </a:r>
          </a:p>
          <a:p>
            <a:r>
              <a:rPr lang="en-GB" sz="1200" dirty="0">
                <a:solidFill>
                  <a:schemeClr val="bg1"/>
                </a:solidFill>
              </a:rPr>
              <a:t>Capitol CMG Paragon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S. D. G. Publishing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Be Essential Songs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My Magnolia Music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Bethel Music Publishing (Admin. by Song Solutions)</a:t>
            </a:r>
          </a:p>
          <a:p>
            <a:r>
              <a:rPr lang="en-GB" sz="1200" dirty="0">
                <a:solidFill>
                  <a:schemeClr val="bg1"/>
                </a:solidFill>
              </a:rPr>
              <a:t>Brian and Jenn Publishing (Admin. by Song Solutions)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  <a:br>
              <a:rPr lang="en-GB" sz="1200" dirty="0">
                <a:solidFill>
                  <a:schemeClr val="bg1"/>
                </a:solidFill>
              </a:rPr>
            </a:b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3829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A thousand generations falling down in worship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sing the song of ages to the Lamb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all who've gone before 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all who will believe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Will sing the song of ages to the Lamb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1/10</a:t>
            </a:r>
          </a:p>
        </p:txBody>
      </p:sp>
    </p:spTree>
    <p:extLst>
      <p:ext uri="{BB962C8B-B14F-4D97-AF65-F5344CB8AC3E}">
        <p14:creationId xmlns:p14="http://schemas.microsoft.com/office/powerpoint/2010/main" val="2175635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(Jesus) Your name is the highest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Your name is the greatest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Your name stands above them all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thrones and dominions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powers and positions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Your name stands above them all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59811" y="-42193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2/10</a:t>
            </a:r>
          </a:p>
        </p:txBody>
      </p:sp>
    </p:spTree>
    <p:extLst>
      <p:ext uri="{BB962C8B-B14F-4D97-AF65-F5344CB8AC3E}">
        <p14:creationId xmlns:p14="http://schemas.microsoft.com/office/powerpoint/2010/main" val="6497808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And the angels cry Holy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creation cries Holy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are lifted high Holy</a:t>
            </a:r>
          </a:p>
          <a:p>
            <a:r>
              <a:rPr lang="en-GB" sz="3600" dirty="0">
                <a:solidFill>
                  <a:schemeClr val="bg1"/>
                </a:solidFill>
              </a:rPr>
              <a:t>Holy forever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28377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3/10</a:t>
            </a:r>
          </a:p>
        </p:txBody>
      </p:sp>
    </p:spTree>
    <p:extLst>
      <p:ext uri="{BB962C8B-B14F-4D97-AF65-F5344CB8AC3E}">
        <p14:creationId xmlns:p14="http://schemas.microsoft.com/office/powerpoint/2010/main" val="14083071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If you've been forgiven and if you've been redeemed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Sing the song forever to the Lamb</a:t>
            </a:r>
          </a:p>
          <a:p>
            <a:r>
              <a:rPr lang="en-GB" sz="3600" dirty="0">
                <a:solidFill>
                  <a:schemeClr val="bg1"/>
                </a:solidFill>
              </a:rPr>
              <a:t>If you walk in freedom and if you bear His name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Sing the song forever to the Lamb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We'll sing the song forever and amen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28377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4/10</a:t>
            </a:r>
          </a:p>
        </p:txBody>
      </p:sp>
    </p:spTree>
    <p:extLst>
      <p:ext uri="{BB962C8B-B14F-4D97-AF65-F5344CB8AC3E}">
        <p14:creationId xmlns:p14="http://schemas.microsoft.com/office/powerpoint/2010/main" val="20444000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And the angels cry Holy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creation cries Holy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are lifted high Holy</a:t>
            </a:r>
          </a:p>
          <a:p>
            <a:r>
              <a:rPr lang="en-GB" sz="3600" dirty="0">
                <a:solidFill>
                  <a:schemeClr val="bg1"/>
                </a:solidFill>
              </a:rPr>
              <a:t>Holy forever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44408" y="44624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5/10</a:t>
            </a:r>
          </a:p>
        </p:txBody>
      </p:sp>
    </p:spTree>
    <p:extLst>
      <p:ext uri="{BB962C8B-B14F-4D97-AF65-F5344CB8AC3E}">
        <p14:creationId xmlns:p14="http://schemas.microsoft.com/office/powerpoint/2010/main" val="2864160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PERFECT PRAISE. Praise the Lord dear Saint. The Lord is… | by Rogers  Kisambira | Medium">
            <a:extLst>
              <a:ext uri="{FF2B5EF4-FFF2-40B4-BE49-F238E27FC236}">
                <a16:creationId xmlns:a16="http://schemas.microsoft.com/office/drawing/2014/main" id="{03530199-C205-5889-140C-73EE934F8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43000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8789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Hear Your people sing Holy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the King of Kings Holy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will always be Holy</a:t>
            </a:r>
          </a:p>
          <a:p>
            <a:r>
              <a:rPr lang="en-GB" sz="3600" dirty="0">
                <a:solidFill>
                  <a:schemeClr val="bg1"/>
                </a:solidFill>
              </a:rPr>
              <a:t>Holy forever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34609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6/10</a:t>
            </a:r>
          </a:p>
        </p:txBody>
      </p:sp>
    </p:spTree>
    <p:extLst>
      <p:ext uri="{BB962C8B-B14F-4D97-AF65-F5344CB8AC3E}">
        <p14:creationId xmlns:p14="http://schemas.microsoft.com/office/powerpoint/2010/main" val="30633232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(Jesus) Your name is the highest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Your name is the greatest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Your name stands above them all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thrones and dominions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powers and positions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Your name stands above them all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31558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7/10</a:t>
            </a:r>
          </a:p>
        </p:txBody>
      </p:sp>
    </p:spTree>
    <p:extLst>
      <p:ext uri="{BB962C8B-B14F-4D97-AF65-F5344CB8AC3E}">
        <p14:creationId xmlns:p14="http://schemas.microsoft.com/office/powerpoint/2010/main" val="18065426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And the angels cry Holy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All creation cries Holy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are lifted high Holy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Holy forever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8/10</a:t>
            </a:r>
          </a:p>
        </p:txBody>
      </p:sp>
    </p:spTree>
    <p:extLst>
      <p:ext uri="{BB962C8B-B14F-4D97-AF65-F5344CB8AC3E}">
        <p14:creationId xmlns:p14="http://schemas.microsoft.com/office/powerpoint/2010/main" val="37033811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Hear Your people sing Holy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To the King of Kings Holy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will always be Holy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Holy forever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98233" y="9947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9/10</a:t>
            </a:r>
          </a:p>
        </p:txBody>
      </p:sp>
    </p:spTree>
    <p:extLst>
      <p:ext uri="{BB962C8B-B14F-4D97-AF65-F5344CB8AC3E}">
        <p14:creationId xmlns:p14="http://schemas.microsoft.com/office/powerpoint/2010/main" val="4821904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You will always be Holy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Holy forever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04319" y="0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10/10</a:t>
            </a:r>
          </a:p>
        </p:txBody>
      </p:sp>
    </p:spTree>
    <p:extLst>
      <p:ext uri="{BB962C8B-B14F-4D97-AF65-F5344CB8AC3E}">
        <p14:creationId xmlns:p14="http://schemas.microsoft.com/office/powerpoint/2010/main" val="7182354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pic>
        <p:nvPicPr>
          <p:cNvPr id="7170" name="Picture 2" descr="Ainsdale Methodist Church Notices">
            <a:extLst>
              <a:ext uri="{FF2B5EF4-FFF2-40B4-BE49-F238E27FC236}">
                <a16:creationId xmlns:a16="http://schemas.microsoft.com/office/drawing/2014/main" id="{3EEB5152-0F8F-378F-8135-B60333430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7113"/>
            <a:ext cx="9144000" cy="480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1821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4349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03C05E-2E9E-9E5C-FBDB-5A1EC2477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899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40096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0E523E6-C5EA-D9BE-8EB2-DBE8CF46F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374" y="0"/>
            <a:ext cx="31512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180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Hosanna </a:t>
            </a:r>
            <a:b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</a:br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(Praise Is Rising)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Song # 4662491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Brenton Brown | Paul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Baloche</a:t>
            </a:r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© 2005, 2006 Integrity's Hosanna! Music (Admin. by Integrity Music Ltd)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Thankyou Music (Admin. by Integrity Music Ltd)</a:t>
            </a:r>
          </a:p>
          <a:p>
            <a:r>
              <a:rPr lang="en-GB" sz="900" b="0" i="1" dirty="0">
                <a:solidFill>
                  <a:srgbClr val="717171"/>
                </a:solidFill>
                <a:effectLst/>
                <a:latin typeface="akagi_probook"/>
              </a:rPr>
              <a:t>For use solely with the </a:t>
            </a:r>
            <a:r>
              <a:rPr lang="en-GB" sz="900" b="0" i="1" dirty="0" err="1">
                <a:solidFill>
                  <a:srgbClr val="717171"/>
                </a:solidFill>
                <a:effectLst/>
                <a:latin typeface="akagi_probook"/>
              </a:rPr>
              <a:t>SongSelect</a:t>
            </a:r>
            <a:r>
              <a:rPr lang="en-GB" sz="900" b="0" i="1" dirty="0">
                <a:solidFill>
                  <a:srgbClr val="717171"/>
                </a:solidFill>
                <a:effectLst/>
                <a:latin typeface="akagi_probook"/>
              </a:rPr>
              <a:t>® </a:t>
            </a:r>
            <a:r>
              <a:rPr lang="en-GB" sz="900" b="0" i="1" u="none" strike="noStrike" dirty="0">
                <a:solidFill>
                  <a:srgbClr val="00A3E0"/>
                </a:solidFill>
                <a:effectLst/>
                <a:latin typeface="akagi_probook"/>
                <a:hlinkClick r:id="rId2"/>
              </a:rPr>
              <a:t>Terms of Use</a:t>
            </a:r>
            <a:r>
              <a:rPr lang="en-GB" sz="900" b="0" i="1" dirty="0">
                <a:solidFill>
                  <a:srgbClr val="717171"/>
                </a:solidFill>
                <a:effectLst/>
                <a:latin typeface="akagi_probook"/>
              </a:rPr>
              <a:t>. All rights reserved. </a:t>
            </a:r>
            <a:r>
              <a:rPr lang="en-GB" sz="900" b="0" i="1" u="none" strike="noStrike" dirty="0">
                <a:solidFill>
                  <a:srgbClr val="00A3E0"/>
                </a:solidFill>
                <a:effectLst/>
                <a:latin typeface="akagi_probook"/>
                <a:hlinkClick r:id="rId3"/>
              </a:rPr>
              <a:t>www.ccli.com</a:t>
            </a:r>
            <a:endParaRPr lang="en-GB" sz="900" b="0" i="1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3171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each the Word#6. “Broken preachers.” – Morningside church of Christ">
            <a:extLst>
              <a:ext uri="{FF2B5EF4-FFF2-40B4-BE49-F238E27FC236}">
                <a16:creationId xmlns:a16="http://schemas.microsoft.com/office/drawing/2014/main" id="{2AA83B72-9961-C11B-4973-8C7748297C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0"/>
          <a:stretch/>
        </p:blipFill>
        <p:spPr bwMode="auto">
          <a:xfrm>
            <a:off x="539552" y="1052736"/>
            <a:ext cx="8229600" cy="4525963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0385898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323528" y="116632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lvl="0" algn="ctr">
              <a:defRPr/>
            </a:pPr>
            <a:r>
              <a:rPr lang="en-GB" dirty="0">
                <a:solidFill>
                  <a:schemeClr val="bg1"/>
                </a:solidFill>
              </a:rPr>
              <a:t>2 Corinthians 14</a:t>
            </a:r>
            <a:br>
              <a:rPr lang="en-GB" dirty="0">
                <a:solidFill>
                  <a:schemeClr val="bg1"/>
                </a:solidFill>
              </a:rPr>
            </a:b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May the grace of the Lord Jesus Christ, and the love of God, and the fellowship of the Holy Spirit be with you all</a:t>
            </a:r>
          </a:p>
        </p:txBody>
      </p:sp>
    </p:spTree>
    <p:extLst>
      <p:ext uri="{BB962C8B-B14F-4D97-AF65-F5344CB8AC3E}">
        <p14:creationId xmlns:p14="http://schemas.microsoft.com/office/powerpoint/2010/main" val="3974712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Praise is rising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Eyes are turning to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turn to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Hope is stirring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Hearts are yearning for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long for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2203528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 err="1">
                <a:solidFill>
                  <a:schemeClr val="bg1"/>
                </a:solidFill>
              </a:rPr>
              <a:t>‘Cause</a:t>
            </a:r>
            <a:r>
              <a:rPr lang="en-GB" sz="3600" dirty="0">
                <a:solidFill>
                  <a:schemeClr val="bg1"/>
                </a:solidFill>
              </a:rPr>
              <a:t> when we see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find strength to face the day</a:t>
            </a:r>
          </a:p>
          <a:p>
            <a:r>
              <a:rPr lang="en-GB" sz="3600" dirty="0">
                <a:solidFill>
                  <a:schemeClr val="bg1"/>
                </a:solidFill>
              </a:rPr>
              <a:t>In Your presence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our fears are washed away</a:t>
            </a:r>
          </a:p>
          <a:p>
            <a:r>
              <a:rPr lang="en-GB" sz="3600" dirty="0">
                <a:solidFill>
                  <a:schemeClr val="bg1"/>
                </a:solidFill>
              </a:rPr>
              <a:t>(Washed away)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288803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508" y="764704"/>
            <a:ext cx="8856984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Hosanna </a:t>
            </a:r>
            <a:r>
              <a:rPr lang="en-GB" sz="3600" dirty="0" err="1">
                <a:solidFill>
                  <a:schemeClr val="bg1"/>
                </a:solidFill>
              </a:rPr>
              <a:t>Hosanna</a:t>
            </a:r>
            <a:endParaRPr lang="en-GB" sz="3600" dirty="0">
              <a:solidFill>
                <a:schemeClr val="bg1"/>
              </a:solidFill>
            </a:endParaRPr>
          </a:p>
          <a:p>
            <a:r>
              <a:rPr lang="en-GB" sz="3600" dirty="0">
                <a:solidFill>
                  <a:schemeClr val="bg1"/>
                </a:solidFill>
              </a:rPr>
              <a:t>You are the God who saves 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Worthy of all our praises</a:t>
            </a:r>
          </a:p>
          <a:p>
            <a:r>
              <a:rPr lang="en-GB" sz="3600" dirty="0">
                <a:solidFill>
                  <a:schemeClr val="bg1"/>
                </a:solidFill>
              </a:rPr>
              <a:t>Hosanna </a:t>
            </a:r>
            <a:r>
              <a:rPr lang="en-GB" sz="3600" dirty="0" err="1">
                <a:solidFill>
                  <a:schemeClr val="bg1"/>
                </a:solidFill>
              </a:rPr>
              <a:t>Hosanna</a:t>
            </a:r>
            <a:endParaRPr lang="en-GB" sz="3600" dirty="0">
              <a:solidFill>
                <a:schemeClr val="bg1"/>
              </a:solidFill>
            </a:endParaRPr>
          </a:p>
          <a:p>
            <a:r>
              <a:rPr lang="en-GB" sz="3600" dirty="0">
                <a:solidFill>
                  <a:schemeClr val="bg1"/>
                </a:solidFill>
              </a:rPr>
              <a:t>Come have Your way among 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welcome You here Lord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300558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508" y="764704"/>
            <a:ext cx="8856984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Hear the sound of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Hearts returning to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turn to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In Your Kingdom</a:t>
            </a:r>
          </a:p>
          <a:p>
            <a:r>
              <a:rPr lang="en-GB" sz="3600" dirty="0">
                <a:solidFill>
                  <a:schemeClr val="bg1"/>
                </a:solidFill>
              </a:rPr>
              <a:t>Broken lives are made new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make us new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4164038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 err="1">
                <a:solidFill>
                  <a:schemeClr val="bg1"/>
                </a:solidFill>
              </a:rPr>
              <a:t>‘Cause</a:t>
            </a:r>
            <a:r>
              <a:rPr lang="en-GB" sz="3600" dirty="0">
                <a:solidFill>
                  <a:schemeClr val="bg1"/>
                </a:solidFill>
              </a:rPr>
              <a:t> when we see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find strength to face the day</a:t>
            </a:r>
          </a:p>
          <a:p>
            <a:r>
              <a:rPr lang="en-GB" sz="3600" dirty="0">
                <a:solidFill>
                  <a:schemeClr val="bg1"/>
                </a:solidFill>
              </a:rPr>
              <a:t>In Your presence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our fears are washed away</a:t>
            </a:r>
          </a:p>
          <a:p>
            <a:r>
              <a:rPr lang="en-GB" sz="3600" dirty="0">
                <a:solidFill>
                  <a:schemeClr val="bg1"/>
                </a:solidFill>
              </a:rPr>
              <a:t>(Washed away)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3709357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10911</TotalTime>
  <Words>1147</Words>
  <Application>Microsoft Office PowerPoint</Application>
  <PresentationFormat>On-screen Show (4:3)</PresentationFormat>
  <Paragraphs>212</Paragraphs>
  <Slides>41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akagi_probook</vt:lpstr>
      <vt:lpstr>Arial</vt:lpstr>
      <vt:lpstr>Calibri</vt:lpstr>
      <vt:lpstr>Rockwell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528</cp:revision>
  <dcterms:created xsi:type="dcterms:W3CDTF">2019-09-23T12:06:27Z</dcterms:created>
  <dcterms:modified xsi:type="dcterms:W3CDTF">2024-08-26T18:40:40Z</dcterms:modified>
</cp:coreProperties>
</file>