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87" r:id="rId2"/>
    <p:sldId id="488" r:id="rId3"/>
    <p:sldId id="489" r:id="rId4"/>
    <p:sldId id="490" r:id="rId5"/>
    <p:sldId id="70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Something About That Name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7167032</a:t>
            </a:r>
          </a:p>
          <a:p>
            <a:r>
              <a:rPr lang="en-GB" sz="1200" dirty="0">
                <a:solidFill>
                  <a:schemeClr val="bg1"/>
                </a:solidFill>
              </a:rPr>
              <a:t>Anne Wilson | Colby </a:t>
            </a:r>
            <a:r>
              <a:rPr lang="en-GB" sz="1200" dirty="0" err="1">
                <a:solidFill>
                  <a:schemeClr val="bg1"/>
                </a:solidFill>
              </a:rPr>
              <a:t>Wedgeworth</a:t>
            </a:r>
            <a:r>
              <a:rPr lang="en-GB" sz="1200" dirty="0">
                <a:solidFill>
                  <a:schemeClr val="bg1"/>
                </a:solidFill>
              </a:rPr>
              <a:t> | Ethan Hulse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Capitol CMG Genesis; Capitol CMG Paragon; Jacobs Story Music; </a:t>
            </a:r>
            <a:r>
              <a:rPr lang="en-GB" sz="1200" dirty="0" err="1">
                <a:solidFill>
                  <a:schemeClr val="bg1"/>
                </a:solidFill>
              </a:rPr>
              <a:t>Wedgeworth</a:t>
            </a:r>
            <a:r>
              <a:rPr lang="en-GB" sz="1200" dirty="0">
                <a:solidFill>
                  <a:schemeClr val="bg1"/>
                </a:solidFill>
              </a:rPr>
              <a:t> Publishing; Be Essential Songs; EGH Music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14568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Sweeter than the morning</a:t>
            </a:r>
          </a:p>
          <a:p>
            <a:r>
              <a:rPr lang="en-GB" dirty="0">
                <a:solidFill>
                  <a:schemeClr val="bg1"/>
                </a:solidFill>
              </a:rPr>
              <a:t>Or the sound of the rain</a:t>
            </a:r>
          </a:p>
          <a:p>
            <a:r>
              <a:rPr lang="en-GB" dirty="0">
                <a:solidFill>
                  <a:schemeClr val="bg1"/>
                </a:solidFill>
              </a:rPr>
              <a:t>From the mouth of the preacher</a:t>
            </a:r>
          </a:p>
          <a:p>
            <a:r>
              <a:rPr lang="en-GB" dirty="0">
                <a:solidFill>
                  <a:schemeClr val="bg1"/>
                </a:solidFill>
              </a:rPr>
              <a:t>And the sinner the same</a:t>
            </a:r>
          </a:p>
          <a:p>
            <a:r>
              <a:rPr lang="en-GB" dirty="0">
                <a:solidFill>
                  <a:schemeClr val="bg1"/>
                </a:solidFill>
              </a:rPr>
              <a:t>Tender as a whisper</a:t>
            </a:r>
          </a:p>
          <a:p>
            <a:r>
              <a:rPr lang="en-GB" dirty="0">
                <a:solidFill>
                  <a:schemeClr val="bg1"/>
                </a:solidFill>
              </a:rPr>
              <a:t>But loud in it's refrain</a:t>
            </a:r>
          </a:p>
          <a:p>
            <a:r>
              <a:rPr lang="en-GB" dirty="0">
                <a:solidFill>
                  <a:schemeClr val="bg1"/>
                </a:solidFill>
              </a:rPr>
              <a:t>May it hang on my lips for the rest of my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66137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 is something about the name of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sounds like forgiveness sounds like amazing grace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beckons my soul to sing forever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There's just something about that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64694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66936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pray it over family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we rise and when we sleep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speak it over sorrow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the soul is given peace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We'll sing it in the famine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Or in prosperity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May we never forget that He is all that we need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 is still no other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still have the power to save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can empty any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Forever Jesus it's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10317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205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2024-03-04T12:24:23Z</dcterms:modified>
</cp:coreProperties>
</file>