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709" r:id="rId2"/>
    <p:sldId id="710" r:id="rId3"/>
    <p:sldId id="711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61" autoAdjust="0"/>
    <p:restoredTop sz="82272" autoAdjust="0"/>
  </p:normalViewPr>
  <p:slideViewPr>
    <p:cSldViewPr>
      <p:cViewPr varScale="1">
        <p:scale>
          <a:sx n="84" d="100"/>
          <a:sy n="84" d="100"/>
        </p:scale>
        <p:origin x="1572" y="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10/06/2024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10/06/2024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10/06/2024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10/06/2024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10/06/2024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10/06/2024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10/06/2024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10/06/2024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10/06/2024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10/06/2024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10/06/2024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10/06/2024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436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10/06/2024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1FA438-06AA-FBAF-6598-C474F739A20A}"/>
              </a:ext>
            </a:extLst>
          </p:cNvPr>
          <p:cNvSpPr/>
          <p:nvPr userDrawn="1"/>
        </p:nvSpPr>
        <p:spPr>
          <a:xfrm>
            <a:off x="72008" y="5949280"/>
            <a:ext cx="899592" cy="773808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A119C8-FA69-A36C-A18F-B470565B9C0C}"/>
              </a:ext>
            </a:extLst>
          </p:cNvPr>
          <p:cNvCxnSpPr>
            <a:cxnSpLocks/>
          </p:cNvCxnSpPr>
          <p:nvPr userDrawn="1"/>
        </p:nvCxnSpPr>
        <p:spPr>
          <a:xfrm>
            <a:off x="971600" y="6237312"/>
            <a:ext cx="77152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FB4C0C-9840-84EC-CAB9-6BA55788BC6D}"/>
              </a:ext>
            </a:extLst>
          </p:cNvPr>
          <p:cNvCxnSpPr>
            <a:cxnSpLocks/>
          </p:cNvCxnSpPr>
          <p:nvPr userDrawn="1"/>
        </p:nvCxnSpPr>
        <p:spPr>
          <a:xfrm>
            <a:off x="457200" y="764704"/>
            <a:ext cx="82296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Draw Me Close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1459484</a:t>
            </a:r>
          </a:p>
          <a:p>
            <a:r>
              <a:rPr lang="en-GB" sz="1200" dirty="0">
                <a:solidFill>
                  <a:schemeClr val="bg1"/>
                </a:solidFill>
              </a:rPr>
              <a:t>Kelly Carpenter</a:t>
            </a:r>
          </a:p>
          <a:p>
            <a:r>
              <a:rPr lang="en-GB" sz="1200" dirty="0">
                <a:solidFill>
                  <a:schemeClr val="bg1"/>
                </a:solidFill>
              </a:rPr>
              <a:t>© 1994 Mercy / Vineyard Publishing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3107317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88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Draw me close to You never let me go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lay it all down again</a:t>
            </a:r>
          </a:p>
          <a:p>
            <a:r>
              <a:rPr lang="en-GB" sz="3600" dirty="0">
                <a:solidFill>
                  <a:schemeClr val="bg1"/>
                </a:solidFill>
              </a:rPr>
              <a:t>To hear You say that I'm Your friend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are my desire no one else will do</a:t>
            </a:r>
          </a:p>
          <a:p>
            <a:r>
              <a:rPr lang="en-GB" sz="3600" dirty="0" err="1">
                <a:solidFill>
                  <a:schemeClr val="bg1"/>
                </a:solidFill>
              </a:rPr>
              <a:t>'Cause</a:t>
            </a:r>
            <a:r>
              <a:rPr lang="en-GB" sz="3600" dirty="0">
                <a:solidFill>
                  <a:schemeClr val="bg1"/>
                </a:solidFill>
              </a:rPr>
              <a:t> nothing else could take Your place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To feel the warmth of Your embrace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Help me find the way bring me back to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2203528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88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You're all I want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You're all I've ever needed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You're all I want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Help me know You are near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2/2</a:t>
            </a:r>
          </a:p>
        </p:txBody>
      </p:sp>
    </p:spTree>
    <p:extLst>
      <p:ext uri="{BB962C8B-B14F-4D97-AF65-F5344CB8AC3E}">
        <p14:creationId xmlns:p14="http://schemas.microsoft.com/office/powerpoint/2010/main" val="1364727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7374</TotalTime>
  <Words>118</Words>
  <Application>Microsoft Office PowerPoint</Application>
  <PresentationFormat>On-screen Show (4:3)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385</cp:revision>
  <dcterms:created xsi:type="dcterms:W3CDTF">2019-09-23T12:06:27Z</dcterms:created>
  <dcterms:modified xsi:type="dcterms:W3CDTF">2024-06-10T11:11:55Z</dcterms:modified>
</cp:coreProperties>
</file>