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085" r:id="rId2"/>
    <p:sldId id="1086" r:id="rId3"/>
    <p:sldId id="1087" r:id="rId4"/>
    <p:sldId id="1088" r:id="rId5"/>
    <p:sldId id="1089" r:id="rId6"/>
    <p:sldId id="1090" r:id="rId7"/>
    <p:sldId id="109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157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10/06/2024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00A3E0"/>
                </a:solidFill>
                <a:latin typeface="akagi_probook"/>
              </a:rPr>
              <a:t>I’m So Blessed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7167000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Jonathan Smith | Logan Cain | Madison Cain | Matthew West | Taylor Cain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All Essential Music; Be Essential Songs; </a:t>
            </a:r>
            <a:r>
              <a:rPr lang="en-GB" sz="1200" dirty="0" err="1">
                <a:solidFill>
                  <a:schemeClr val="bg1"/>
                </a:solidFill>
              </a:rPr>
              <a:t>Cashagamble</a:t>
            </a:r>
            <a:r>
              <a:rPr lang="en-GB" sz="1200" dirty="0">
                <a:solidFill>
                  <a:schemeClr val="bg1"/>
                </a:solidFill>
              </a:rPr>
              <a:t> Jet Music; Logan Cain Music; Madison Cain Music; Taylor Cain Music; Combustion Five; Third Story House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16474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I’m so blessed hallelujah I’m blessed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I’m so blessed hallelujah I’m blessed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2952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Trouble knocking at my door today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</a:t>
            </a:r>
            <a:r>
              <a:rPr lang="en-GB" sz="4400" dirty="0" err="1">
                <a:solidFill>
                  <a:schemeClr val="bg1"/>
                </a:solidFill>
              </a:rPr>
              <a:t>ain’t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let it 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Worry </a:t>
            </a:r>
            <a:r>
              <a:rPr lang="en-GB" sz="4400" dirty="0" err="1">
                <a:solidFill>
                  <a:schemeClr val="bg1"/>
                </a:solidFill>
              </a:rPr>
              <a:t>wanna</a:t>
            </a:r>
            <a:r>
              <a:rPr lang="en-GB" sz="4400" dirty="0">
                <a:solidFill>
                  <a:schemeClr val="bg1"/>
                </a:solidFill>
              </a:rPr>
              <a:t> steal my joy away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</a:t>
            </a:r>
            <a:r>
              <a:rPr lang="en-GB" sz="4400" dirty="0" err="1">
                <a:solidFill>
                  <a:schemeClr val="bg1"/>
                </a:solidFill>
              </a:rPr>
              <a:t>ain’t</a:t>
            </a:r>
            <a:r>
              <a:rPr lang="en-GB" sz="4400" dirty="0">
                <a:solidFill>
                  <a:schemeClr val="bg1"/>
                </a:solidFill>
              </a:rPr>
              <a:t> </a:t>
            </a:r>
            <a:r>
              <a:rPr lang="en-GB" sz="4400" dirty="0" err="1">
                <a:solidFill>
                  <a:schemeClr val="bg1"/>
                </a:solidFill>
              </a:rPr>
              <a:t>gonna</a:t>
            </a:r>
            <a:r>
              <a:rPr lang="en-GB" sz="4400" dirty="0">
                <a:solidFill>
                  <a:schemeClr val="bg1"/>
                </a:solidFill>
              </a:rPr>
              <a:t> let it win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61066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On my best day I’m a child of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 my worst day I’m a child of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everyday is a good day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You’re the reason why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85108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I’m so blessed I’m so blessed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Got this heartbeat in my chest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 it doesn’t matter about the rest</a:t>
            </a:r>
          </a:p>
          <a:p>
            <a:r>
              <a:rPr lang="en-GB" sz="4400" dirty="0">
                <a:solidFill>
                  <a:schemeClr val="bg1"/>
                </a:solidFill>
              </a:rPr>
              <a:t>If I got You Lord I’m so blessed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115779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When I count the problems that I see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Hope looks all but gone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when I count the ways You’re good to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got me counting all day long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598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I’m so blessed hallelujah I’m blessed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I’m so blessed hallelujah I’m blessed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 it doesn’t matter about the rest</a:t>
            </a:r>
          </a:p>
          <a:p>
            <a:r>
              <a:rPr lang="en-GB" sz="4400" dirty="0">
                <a:solidFill>
                  <a:schemeClr val="bg1"/>
                </a:solidFill>
              </a:rPr>
              <a:t>If I got You Lord hallelujah I’m blessed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0977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7370</TotalTime>
  <Words>232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2024-06-10T11:24:21Z</dcterms:modified>
</cp:coreProperties>
</file>