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18" r:id="rId2"/>
    <p:sldId id="520" r:id="rId3"/>
    <p:sldId id="521" r:id="rId4"/>
    <p:sldId id="522" r:id="rId5"/>
    <p:sldId id="523" r:id="rId6"/>
    <p:sldId id="524" r:id="rId7"/>
    <p:sldId id="52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99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10/06/2024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Turn It Up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6621485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Andy Harrison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2012 </a:t>
            </a:r>
            <a:r>
              <a:rPr lang="en-GB" sz="1200" dirty="0" err="1">
                <a:solidFill>
                  <a:schemeClr val="bg1"/>
                </a:solidFill>
              </a:rPr>
              <a:t>Planetshakers</a:t>
            </a:r>
            <a:r>
              <a:rPr lang="en-GB" sz="1200" dirty="0">
                <a:solidFill>
                  <a:schemeClr val="bg1"/>
                </a:solidFill>
              </a:rPr>
              <a:t> Ministries Int. Inc.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940382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620688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You are here as we lift You up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 riding on our praise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Be enthroned over everything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 seated in our praise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217563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83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This is prophetic I can feel it in the air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 lift our praise and You change the atmosphere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With hearts open now everybody singing out</a:t>
            </a:r>
          </a:p>
          <a:p>
            <a:r>
              <a:rPr lang="en-GB" sz="4000" dirty="0">
                <a:solidFill>
                  <a:schemeClr val="bg1"/>
                </a:solidFill>
              </a:rPr>
              <a:t>(Oh)</a:t>
            </a:r>
          </a:p>
          <a:p>
            <a:r>
              <a:rPr lang="en-GB" sz="4000" dirty="0">
                <a:solidFill>
                  <a:schemeClr val="bg1"/>
                </a:solidFill>
              </a:rPr>
              <a:t>(I am free)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2989488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Turn it up this sound of praise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Make it louder than any other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Lift Him up and shout His name over 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3632522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As we praise I can feel the change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As Your presence now invades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Hear the sound of the broken chains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Prison doors are giving way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2394190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Our praise goes up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Your rain comes down</a:t>
            </a:r>
          </a:p>
          <a:p>
            <a:r>
              <a:rPr lang="en-GB" sz="40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2444121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With shouts of praise we celebrate</a:t>
            </a:r>
          </a:p>
          <a:p>
            <a:r>
              <a:rPr lang="en-GB" sz="4000" dirty="0">
                <a:solidFill>
                  <a:schemeClr val="bg1"/>
                </a:solidFill>
              </a:rPr>
              <a:t>King of glory enter in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 riding on our praise oh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2587189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196</Words>
  <Application>Microsoft Office PowerPoint</Application>
  <PresentationFormat>On-screen Show (4:3)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76</cp:revision>
  <dcterms:created xsi:type="dcterms:W3CDTF">2019-09-23T12:06:27Z</dcterms:created>
  <dcterms:modified xsi:type="dcterms:W3CDTF">2024-06-10T11:25:57Z</dcterms:modified>
</cp:coreProperties>
</file>