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950" r:id="rId2"/>
    <p:sldId id="1059" r:id="rId3"/>
    <p:sldId id="1055" r:id="rId4"/>
    <p:sldId id="1197" r:id="rId5"/>
    <p:sldId id="1198" r:id="rId6"/>
    <p:sldId id="1199" r:id="rId7"/>
    <p:sldId id="1200" r:id="rId8"/>
    <p:sldId id="1201" r:id="rId9"/>
    <p:sldId id="1090" r:id="rId10"/>
    <p:sldId id="1091" r:id="rId11"/>
    <p:sldId id="518" r:id="rId12"/>
    <p:sldId id="520" r:id="rId13"/>
    <p:sldId id="521" r:id="rId14"/>
    <p:sldId id="522" r:id="rId15"/>
    <p:sldId id="523" r:id="rId16"/>
    <p:sldId id="524" r:id="rId17"/>
    <p:sldId id="525" r:id="rId18"/>
    <p:sldId id="1184" r:id="rId19"/>
    <p:sldId id="1085" r:id="rId20"/>
    <p:sldId id="1086" r:id="rId21"/>
    <p:sldId id="1087" r:id="rId22"/>
    <p:sldId id="1088" r:id="rId23"/>
    <p:sldId id="1089" r:id="rId24"/>
    <p:sldId id="1190" r:id="rId25"/>
    <p:sldId id="1191" r:id="rId26"/>
    <p:sldId id="1192" r:id="rId27"/>
    <p:sldId id="1193" r:id="rId28"/>
    <p:sldId id="1194" r:id="rId29"/>
    <p:sldId id="1195" r:id="rId30"/>
    <p:sldId id="1196" r:id="rId31"/>
    <p:sldId id="526" r:id="rId32"/>
    <p:sldId id="709" r:id="rId33"/>
    <p:sldId id="710" r:id="rId34"/>
    <p:sldId id="711" r:id="rId35"/>
    <p:sldId id="954" r:id="rId36"/>
    <p:sldId id="1189" r:id="rId37"/>
    <p:sldId id="1171" r:id="rId38"/>
    <p:sldId id="1130" r:id="rId39"/>
    <p:sldId id="1122" r:id="rId40"/>
    <p:sldId id="946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ain Service" id="{1F80873B-EF87-4756-A9D6-A147B579BB11}">
          <p14:sldIdLst>
            <p14:sldId id="950"/>
            <p14:sldId id="1059"/>
            <p14:sldId id="1055"/>
            <p14:sldId id="1197"/>
            <p14:sldId id="1198"/>
            <p14:sldId id="1199"/>
            <p14:sldId id="1200"/>
            <p14:sldId id="1201"/>
            <p14:sldId id="1090"/>
            <p14:sldId id="1091"/>
            <p14:sldId id="518"/>
            <p14:sldId id="520"/>
            <p14:sldId id="521"/>
            <p14:sldId id="522"/>
            <p14:sldId id="523"/>
            <p14:sldId id="524"/>
            <p14:sldId id="525"/>
            <p14:sldId id="1184"/>
            <p14:sldId id="1085"/>
            <p14:sldId id="1086"/>
            <p14:sldId id="1087"/>
            <p14:sldId id="1088"/>
            <p14:sldId id="1089"/>
            <p14:sldId id="1190"/>
            <p14:sldId id="1191"/>
            <p14:sldId id="1192"/>
            <p14:sldId id="1193"/>
            <p14:sldId id="1194"/>
            <p14:sldId id="1195"/>
            <p14:sldId id="1196"/>
            <p14:sldId id="526"/>
            <p14:sldId id="709"/>
            <p14:sldId id="710"/>
            <p14:sldId id="711"/>
            <p14:sldId id="954"/>
            <p14:sldId id="1189"/>
            <p14:sldId id="1171"/>
            <p14:sldId id="1130"/>
            <p14:sldId id="1122"/>
            <p14:sldId id="94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E6A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68" autoAdjust="0"/>
    <p:restoredTop sz="82272" autoAdjust="0"/>
  </p:normalViewPr>
  <p:slideViewPr>
    <p:cSldViewPr>
      <p:cViewPr varScale="1">
        <p:scale>
          <a:sx n="84" d="100"/>
          <a:sy n="84" d="100"/>
        </p:scale>
        <p:origin x="1398" y="9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7EAEFC-A9C7-464E-BE3F-33D4DD72E122}" type="datetimeFigureOut">
              <a:rPr lang="en-GB" smtClean="0"/>
              <a:t>10/06/2024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9B61DE-1D46-4752-AF65-FA2C4EB0D1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7148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79B61DE-1D46-4752-AF65-FA2C4EB0D1D0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669148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9B61DE-1D46-4752-AF65-FA2C4EB0D1D0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16018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9B61DE-1D46-4752-AF65-FA2C4EB0D1D0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89879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9B61DE-1D46-4752-AF65-FA2C4EB0D1D0}" type="slidenum">
              <a:rPr lang="en-GB" smtClean="0"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90831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9B61DE-1D46-4752-AF65-FA2C4EB0D1D0}" type="slidenum">
              <a:rPr lang="en-GB" smtClean="0"/>
              <a:t>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21748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10/06/2024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10/06/2024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10/06/2024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10/06/2024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10/06/2024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10/06/2024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10/06/2024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10/06/2024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10/06/2024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10/06/2024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10/06/2024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836712"/>
            <a:ext cx="8229600" cy="4369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A1CF3-4A15-4CBF-9A5A-6A56C368BE71}" type="datetimeFigureOut">
              <a:rPr lang="en-GB" smtClean="0"/>
              <a:pPr/>
              <a:t>10/06/2024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81FA438-06AA-FBAF-6598-C474F739A20A}"/>
              </a:ext>
            </a:extLst>
          </p:cNvPr>
          <p:cNvSpPr/>
          <p:nvPr userDrawn="1"/>
        </p:nvSpPr>
        <p:spPr>
          <a:xfrm>
            <a:off x="72008" y="5949280"/>
            <a:ext cx="899592" cy="773808"/>
          </a:xfrm>
          <a:prstGeom prst="rect">
            <a:avLst/>
          </a:prstGeom>
          <a:blipFill>
            <a:blip r:embed="rId1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5A119C8-FA69-A36C-A18F-B470565B9C0C}"/>
              </a:ext>
            </a:extLst>
          </p:cNvPr>
          <p:cNvCxnSpPr>
            <a:cxnSpLocks/>
          </p:cNvCxnSpPr>
          <p:nvPr userDrawn="1"/>
        </p:nvCxnSpPr>
        <p:spPr>
          <a:xfrm>
            <a:off x="971600" y="6237312"/>
            <a:ext cx="7715200" cy="0"/>
          </a:xfrm>
          <a:prstGeom prst="line">
            <a:avLst/>
          </a:prstGeom>
          <a:ln w="1905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AFB4C0C-9840-84EC-CAB9-6BA55788BC6D}"/>
              </a:ext>
            </a:extLst>
          </p:cNvPr>
          <p:cNvCxnSpPr>
            <a:cxnSpLocks/>
          </p:cNvCxnSpPr>
          <p:nvPr userDrawn="1"/>
        </p:nvCxnSpPr>
        <p:spPr>
          <a:xfrm>
            <a:off x="457200" y="764704"/>
            <a:ext cx="8229600" cy="0"/>
          </a:xfrm>
          <a:prstGeom prst="line">
            <a:avLst/>
          </a:prstGeom>
          <a:ln w="1905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06D2A-5E68-F15C-89E4-2DBC4F4793A3}"/>
              </a:ext>
            </a:extLst>
          </p:cNvPr>
          <p:cNvSpPr txBox="1">
            <a:spLocks/>
          </p:cNvSpPr>
          <p:nvPr/>
        </p:nvSpPr>
        <p:spPr bwMode="auto">
          <a:xfrm>
            <a:off x="457200" y="836712"/>
            <a:ext cx="8229600" cy="489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0000" lnSpcReduction="10000"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58595B"/>
                </a:solidFill>
                <a:latin typeface="Rockwell"/>
                <a:ea typeface="+mj-ea"/>
                <a:cs typeface="+mj-cs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Rockwell"/>
              <a:ea typeface="+mj-ea"/>
              <a:cs typeface="+mj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9C6AC8B-4AF1-9B45-6683-F14ED4AE0E1F}"/>
              </a:ext>
            </a:extLst>
          </p:cNvPr>
          <p:cNvSpPr txBox="1">
            <a:spLocks/>
          </p:cNvSpPr>
          <p:nvPr/>
        </p:nvSpPr>
        <p:spPr bwMode="auto">
          <a:xfrm>
            <a:off x="435852" y="1484784"/>
            <a:ext cx="8229600" cy="4680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58595B"/>
                </a:solidFill>
                <a:latin typeface="Rockwell"/>
                <a:ea typeface="+mj-ea"/>
                <a:cs typeface="+mj-cs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9pPr>
          </a:lstStyle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ockwell"/>
                <a:ea typeface="+mj-ea"/>
                <a:cs typeface="+mj-cs"/>
              </a:rPr>
              <a:t>Cornerstone City Church</a:t>
            </a:r>
            <a:b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ockwell"/>
                <a:ea typeface="+mj-ea"/>
                <a:cs typeface="+mj-cs"/>
              </a:rPr>
            </a:b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ockwell"/>
                <a:ea typeface="+mj-ea"/>
                <a:cs typeface="+mj-cs"/>
              </a:rPr>
              <a:t>Peninsula Plus Community</a:t>
            </a:r>
            <a:b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ockwell"/>
                <a:ea typeface="+mj-ea"/>
                <a:cs typeface="+mj-cs"/>
              </a:rPr>
            </a:br>
            <a:b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ockwell"/>
                <a:ea typeface="+mj-ea"/>
                <a:cs typeface="+mj-cs"/>
              </a:rPr>
            </a:b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ockwell"/>
                <a:ea typeface="+mj-ea"/>
                <a:cs typeface="+mj-cs"/>
              </a:rPr>
              <a:t>Hoo Are Ya</a:t>
            </a:r>
            <a:b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ockwell"/>
                <a:ea typeface="+mj-ea"/>
                <a:cs typeface="+mj-cs"/>
              </a:rPr>
            </a:b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Rockwell"/>
              <a:ea typeface="+mj-ea"/>
              <a:cs typeface="+mj-cs"/>
            </a:endParaRPr>
          </a:p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>
                <a:solidFill>
                  <a:schemeClr val="bg1"/>
                </a:solidFill>
              </a:rPr>
              <a:t>16</a:t>
            </a:r>
            <a:r>
              <a:rPr lang="en-US" sz="2400" baseline="30000" dirty="0">
                <a:solidFill>
                  <a:schemeClr val="bg1"/>
                </a:solidFill>
              </a:rPr>
              <a:t>th</a:t>
            </a:r>
            <a:r>
              <a:rPr lang="en-US" sz="2400" dirty="0">
                <a:solidFill>
                  <a:schemeClr val="bg1"/>
                </a:solidFill>
              </a:rPr>
              <a:t> June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ockwell"/>
                <a:ea typeface="+mj-ea"/>
                <a:cs typeface="+mj-cs"/>
              </a:rPr>
              <a:t>2024</a:t>
            </a:r>
          </a:p>
        </p:txBody>
      </p:sp>
    </p:spTree>
    <p:extLst>
      <p:ext uri="{BB962C8B-B14F-4D97-AF65-F5344CB8AC3E}">
        <p14:creationId xmlns:p14="http://schemas.microsoft.com/office/powerpoint/2010/main" val="19025295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4400" dirty="0">
                <a:solidFill>
                  <a:schemeClr val="bg1"/>
                </a:solidFill>
              </a:rPr>
              <a:t>I’m so blessed hallelujah I’m blessed</a:t>
            </a:r>
          </a:p>
          <a:p>
            <a:r>
              <a:rPr lang="en-GB" sz="4400" dirty="0">
                <a:solidFill>
                  <a:schemeClr val="bg1"/>
                </a:solidFill>
              </a:rPr>
              <a:t>I’m so blessed hallelujah I’m blessed</a:t>
            </a:r>
          </a:p>
          <a:p>
            <a:r>
              <a:rPr lang="en-GB" sz="4400" dirty="0">
                <a:solidFill>
                  <a:schemeClr val="bg1"/>
                </a:solidFill>
              </a:rPr>
              <a:t>No it doesn’t matter about the rest</a:t>
            </a:r>
          </a:p>
          <a:p>
            <a:r>
              <a:rPr lang="en-GB" sz="4400" dirty="0">
                <a:solidFill>
                  <a:schemeClr val="bg1"/>
                </a:solidFill>
              </a:rPr>
              <a:t>If I got You Lord hallelujah I’m blessed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6/6</a:t>
            </a:r>
          </a:p>
        </p:txBody>
      </p:sp>
    </p:spTree>
    <p:extLst>
      <p:ext uri="{BB962C8B-B14F-4D97-AF65-F5344CB8AC3E}">
        <p14:creationId xmlns:p14="http://schemas.microsoft.com/office/powerpoint/2010/main" val="3097711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4400" b="0" i="0" dirty="0">
                <a:solidFill>
                  <a:srgbClr val="00A3E0"/>
                </a:solidFill>
                <a:effectLst/>
                <a:latin typeface="akagi_probook"/>
              </a:rPr>
              <a:t>Turn It Up</a:t>
            </a:r>
          </a:p>
          <a:p>
            <a:br>
              <a:rPr lang="en-GB" sz="1200" dirty="0">
                <a:solidFill>
                  <a:schemeClr val="bg1"/>
                </a:solidFill>
              </a:rPr>
            </a:br>
            <a:r>
              <a:rPr lang="en-GB" sz="1200" dirty="0">
                <a:solidFill>
                  <a:schemeClr val="bg1"/>
                </a:solidFill>
              </a:rPr>
              <a:t>CCLI Song # 6621485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Andy Harrison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2012 </a:t>
            </a:r>
            <a:r>
              <a:rPr lang="en-GB" sz="1200" dirty="0" err="1">
                <a:solidFill>
                  <a:schemeClr val="bg1"/>
                </a:solidFill>
              </a:rPr>
              <a:t>Planetshakers</a:t>
            </a:r>
            <a:r>
              <a:rPr lang="en-GB" sz="1200" dirty="0">
                <a:solidFill>
                  <a:schemeClr val="bg1"/>
                </a:solidFill>
              </a:rPr>
              <a:t> Ministries Int. Inc. (Admin. by Song Solutions www.songsolutions.org)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29403829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620688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You are here as we lift You up</a:t>
            </a:r>
          </a:p>
          <a:p>
            <a:r>
              <a:rPr lang="en-GB" sz="4000" dirty="0">
                <a:solidFill>
                  <a:schemeClr val="bg1"/>
                </a:solidFill>
              </a:rPr>
              <a:t>You are riding on our praise</a:t>
            </a:r>
          </a:p>
          <a:p>
            <a:r>
              <a:rPr lang="en-GB" sz="4000" dirty="0">
                <a:solidFill>
                  <a:schemeClr val="bg1"/>
                </a:solidFill>
              </a:rPr>
              <a:t>Be enthroned over everything</a:t>
            </a:r>
          </a:p>
          <a:p>
            <a:r>
              <a:rPr lang="en-GB" sz="4000" dirty="0">
                <a:solidFill>
                  <a:schemeClr val="bg1"/>
                </a:solidFill>
              </a:rPr>
              <a:t>You are seated in our praise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1/6</a:t>
            </a:r>
          </a:p>
        </p:txBody>
      </p:sp>
    </p:spTree>
    <p:extLst>
      <p:ext uri="{BB962C8B-B14F-4D97-AF65-F5344CB8AC3E}">
        <p14:creationId xmlns:p14="http://schemas.microsoft.com/office/powerpoint/2010/main" val="21756358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8838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This is prophetic I can feel it in the air</a:t>
            </a:r>
          </a:p>
          <a:p>
            <a:r>
              <a:rPr lang="en-GB" sz="4000" dirty="0">
                <a:solidFill>
                  <a:schemeClr val="bg1"/>
                </a:solidFill>
              </a:rPr>
              <a:t>We lift our praise and You change the atmosphere</a:t>
            </a:r>
          </a:p>
          <a:p>
            <a:r>
              <a:rPr lang="en-GB" sz="4000" dirty="0">
                <a:solidFill>
                  <a:schemeClr val="bg1"/>
                </a:solidFill>
              </a:rPr>
              <a:t>With hearts open now everybody singing out</a:t>
            </a:r>
          </a:p>
          <a:p>
            <a:r>
              <a:rPr lang="en-GB" sz="4000" dirty="0">
                <a:solidFill>
                  <a:schemeClr val="bg1"/>
                </a:solidFill>
              </a:rPr>
              <a:t>(Oh)</a:t>
            </a:r>
          </a:p>
          <a:p>
            <a:r>
              <a:rPr lang="en-GB" sz="4000" dirty="0">
                <a:solidFill>
                  <a:schemeClr val="bg1"/>
                </a:solidFill>
              </a:rPr>
              <a:t>(I am free)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2/6</a:t>
            </a:r>
          </a:p>
        </p:txBody>
      </p:sp>
    </p:spTree>
    <p:extLst>
      <p:ext uri="{BB962C8B-B14F-4D97-AF65-F5344CB8AC3E}">
        <p14:creationId xmlns:p14="http://schemas.microsoft.com/office/powerpoint/2010/main" val="29894883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692696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Turn it up this sound of praise</a:t>
            </a:r>
          </a:p>
          <a:p>
            <a:r>
              <a:rPr lang="en-GB" sz="4000" dirty="0">
                <a:solidFill>
                  <a:schemeClr val="bg1"/>
                </a:solidFill>
              </a:rPr>
              <a:t>Make it louder than any other</a:t>
            </a:r>
          </a:p>
          <a:p>
            <a:r>
              <a:rPr lang="en-GB" sz="4000" dirty="0">
                <a:solidFill>
                  <a:schemeClr val="bg1"/>
                </a:solidFill>
              </a:rPr>
              <a:t>Lift Him up and shout His name over all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3/6</a:t>
            </a:r>
          </a:p>
        </p:txBody>
      </p:sp>
    </p:spTree>
    <p:extLst>
      <p:ext uri="{BB962C8B-B14F-4D97-AF65-F5344CB8AC3E}">
        <p14:creationId xmlns:p14="http://schemas.microsoft.com/office/powerpoint/2010/main" val="36325224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692696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As we praise I can feel the change</a:t>
            </a:r>
          </a:p>
          <a:p>
            <a:r>
              <a:rPr lang="en-GB" sz="4000" dirty="0">
                <a:solidFill>
                  <a:schemeClr val="bg1"/>
                </a:solidFill>
              </a:rPr>
              <a:t>As Your presence now invades</a:t>
            </a:r>
          </a:p>
          <a:p>
            <a:r>
              <a:rPr lang="en-GB" sz="4000" dirty="0">
                <a:solidFill>
                  <a:schemeClr val="bg1"/>
                </a:solidFill>
              </a:rPr>
              <a:t>Hear the sound of the broken chains</a:t>
            </a:r>
          </a:p>
          <a:p>
            <a:r>
              <a:rPr lang="en-GB" sz="4000" dirty="0">
                <a:solidFill>
                  <a:schemeClr val="bg1"/>
                </a:solidFill>
              </a:rPr>
              <a:t>Prison doors are giving way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4/6</a:t>
            </a:r>
          </a:p>
        </p:txBody>
      </p:sp>
    </p:spTree>
    <p:extLst>
      <p:ext uri="{BB962C8B-B14F-4D97-AF65-F5344CB8AC3E}">
        <p14:creationId xmlns:p14="http://schemas.microsoft.com/office/powerpoint/2010/main" val="23941906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692696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Our praise goes up</a:t>
            </a:r>
          </a:p>
          <a:p>
            <a:r>
              <a:rPr lang="en-GB" sz="4000" dirty="0">
                <a:solidFill>
                  <a:schemeClr val="bg1"/>
                </a:solidFill>
              </a:rPr>
              <a:t>Your rain comes down</a:t>
            </a:r>
          </a:p>
          <a:p>
            <a:r>
              <a:rPr lang="en-GB" sz="4000" dirty="0">
                <a:solidFill>
                  <a:schemeClr val="bg1"/>
                </a:solidFill>
              </a:rPr>
              <a:t>(REPEAT)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5/6</a:t>
            </a:r>
          </a:p>
        </p:txBody>
      </p:sp>
    </p:spTree>
    <p:extLst>
      <p:ext uri="{BB962C8B-B14F-4D97-AF65-F5344CB8AC3E}">
        <p14:creationId xmlns:p14="http://schemas.microsoft.com/office/powerpoint/2010/main" val="24441211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692696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With shouts of praise we celebrate</a:t>
            </a:r>
          </a:p>
          <a:p>
            <a:r>
              <a:rPr lang="en-GB" sz="4000" dirty="0">
                <a:solidFill>
                  <a:schemeClr val="bg1"/>
                </a:solidFill>
              </a:rPr>
              <a:t>King of glory enter in</a:t>
            </a:r>
          </a:p>
          <a:p>
            <a:r>
              <a:rPr lang="en-GB" sz="4000" dirty="0">
                <a:solidFill>
                  <a:schemeClr val="bg1"/>
                </a:solidFill>
              </a:rPr>
              <a:t>You are riding on our praise oh Lord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6/6</a:t>
            </a:r>
          </a:p>
        </p:txBody>
      </p:sp>
    </p:spTree>
    <p:extLst>
      <p:ext uri="{BB962C8B-B14F-4D97-AF65-F5344CB8AC3E}">
        <p14:creationId xmlns:p14="http://schemas.microsoft.com/office/powerpoint/2010/main" val="25871897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06D2A-5E68-F15C-89E4-2DBC4F4793A3}"/>
              </a:ext>
            </a:extLst>
          </p:cNvPr>
          <p:cNvSpPr txBox="1">
            <a:spLocks/>
          </p:cNvSpPr>
          <p:nvPr/>
        </p:nvSpPr>
        <p:spPr bwMode="auto">
          <a:xfrm>
            <a:off x="457200" y="836712"/>
            <a:ext cx="8229600" cy="489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0000" lnSpcReduction="10000"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58595B"/>
                </a:solidFill>
                <a:latin typeface="Rockwell"/>
                <a:ea typeface="+mj-ea"/>
                <a:cs typeface="+mj-cs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Rockwell"/>
              <a:ea typeface="+mj-ea"/>
              <a:cs typeface="+mj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9C6AC8B-4AF1-9B45-6683-F14ED4AE0E1F}"/>
              </a:ext>
            </a:extLst>
          </p:cNvPr>
          <p:cNvSpPr txBox="1">
            <a:spLocks/>
          </p:cNvSpPr>
          <p:nvPr/>
        </p:nvSpPr>
        <p:spPr bwMode="auto">
          <a:xfrm>
            <a:off x="435852" y="1484784"/>
            <a:ext cx="8229600" cy="4680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58595B"/>
                </a:solidFill>
                <a:latin typeface="Rockwell"/>
                <a:ea typeface="+mj-ea"/>
                <a:cs typeface="+mj-cs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9pPr>
          </a:lstStyle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Rockwell"/>
              <a:ea typeface="+mj-ea"/>
              <a:cs typeface="+mj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FC5728-83A2-7320-85CF-A0CAEE2921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0382" y="1637082"/>
            <a:ext cx="6620540" cy="4375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6749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908720"/>
            <a:ext cx="8640960" cy="6480720"/>
          </a:xfrm>
        </p:spPr>
        <p:txBody>
          <a:bodyPr>
            <a:noAutofit/>
          </a:bodyPr>
          <a:lstStyle/>
          <a:p>
            <a:r>
              <a:rPr lang="en-GB" sz="5400" dirty="0">
                <a:solidFill>
                  <a:srgbClr val="00A3E0"/>
                </a:solidFill>
                <a:latin typeface="akagi_probook"/>
              </a:rPr>
              <a:t>Oceans (Where Feet May Fail)</a:t>
            </a:r>
          </a:p>
          <a:p>
            <a:br>
              <a:rPr lang="en-GB" sz="1200" dirty="0">
                <a:solidFill>
                  <a:schemeClr val="bg1"/>
                </a:solidFill>
              </a:rPr>
            </a:br>
            <a:r>
              <a:rPr lang="en-GB" sz="1200" dirty="0" err="1">
                <a:solidFill>
                  <a:schemeClr val="bg1"/>
                </a:solidFill>
              </a:rPr>
              <a:t>G.CcliSongNumber</a:t>
            </a:r>
            <a:r>
              <a:rPr lang="en-GB" sz="1200" dirty="0">
                <a:solidFill>
                  <a:schemeClr val="bg1"/>
                </a:solidFill>
              </a:rPr>
              <a:t> 6428767</a:t>
            </a:r>
          </a:p>
          <a:p>
            <a:r>
              <a:rPr lang="en-GB" sz="1200" dirty="0">
                <a:solidFill>
                  <a:schemeClr val="bg1"/>
                </a:solidFill>
              </a:rPr>
              <a:t>Joel Houston | Matt Crocker | Salomon </a:t>
            </a:r>
            <a:r>
              <a:rPr lang="en-GB" sz="1200" dirty="0" err="1">
                <a:solidFill>
                  <a:schemeClr val="bg1"/>
                </a:solidFill>
              </a:rPr>
              <a:t>Ligthelm</a:t>
            </a:r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2012 Hillsong Music Publishing Australia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</a:t>
            </a:r>
            <a:r>
              <a:rPr lang="en-GB" sz="1200" dirty="0" err="1">
                <a:solidFill>
                  <a:schemeClr val="bg1"/>
                </a:solidFill>
              </a:rPr>
              <a:t>G.LIT_TermsOfUse</a:t>
            </a:r>
            <a:r>
              <a:rPr lang="en-GB" sz="1200" dirty="0">
                <a:solidFill>
                  <a:schemeClr val="bg1"/>
                </a:solidFill>
              </a:rPr>
              <a:t>. All rights reserved. www.ccli.com</a:t>
            </a:r>
          </a:p>
          <a:p>
            <a:r>
              <a:rPr lang="en-GB" sz="1200" dirty="0" err="1">
                <a:solidFill>
                  <a:schemeClr val="bg1"/>
                </a:solidFill>
              </a:rPr>
              <a:t>G.CcliLicenseNumber</a:t>
            </a:r>
            <a:r>
              <a:rPr lang="en-GB" sz="1200" dirty="0">
                <a:solidFill>
                  <a:schemeClr val="bg1"/>
                </a:solidFill>
              </a:rPr>
              <a:t> 33265</a:t>
            </a:r>
          </a:p>
        </p:txBody>
      </p:sp>
    </p:spTree>
    <p:extLst>
      <p:ext uri="{BB962C8B-B14F-4D97-AF65-F5344CB8AC3E}">
        <p14:creationId xmlns:p14="http://schemas.microsoft.com/office/powerpoint/2010/main" val="2164743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06D2A-5E68-F15C-89E4-2DBC4F4793A3}"/>
              </a:ext>
            </a:extLst>
          </p:cNvPr>
          <p:cNvSpPr txBox="1">
            <a:spLocks/>
          </p:cNvSpPr>
          <p:nvPr/>
        </p:nvSpPr>
        <p:spPr bwMode="auto">
          <a:xfrm>
            <a:off x="457200" y="836712"/>
            <a:ext cx="8229600" cy="489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0000" lnSpcReduction="10000"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58595B"/>
                </a:solidFill>
                <a:latin typeface="Rockwell"/>
                <a:ea typeface="+mj-ea"/>
                <a:cs typeface="+mj-cs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Rockwell"/>
              <a:ea typeface="+mj-ea"/>
              <a:cs typeface="+mj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9C6AC8B-4AF1-9B45-6683-F14ED4AE0E1F}"/>
              </a:ext>
            </a:extLst>
          </p:cNvPr>
          <p:cNvSpPr txBox="1">
            <a:spLocks/>
          </p:cNvSpPr>
          <p:nvPr/>
        </p:nvSpPr>
        <p:spPr bwMode="auto">
          <a:xfrm>
            <a:off x="435852" y="1484784"/>
            <a:ext cx="8229600" cy="4680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58595B"/>
                </a:solidFill>
                <a:latin typeface="Rockwell"/>
                <a:ea typeface="+mj-ea"/>
                <a:cs typeface="+mj-cs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9pPr>
          </a:lstStyle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Rockwell"/>
              <a:ea typeface="+mj-ea"/>
              <a:cs typeface="+mj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FC5728-83A2-7320-85CF-A0CAEE2921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0382" y="1637082"/>
            <a:ext cx="6620540" cy="4375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6938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4400" dirty="0">
                <a:solidFill>
                  <a:schemeClr val="bg1"/>
                </a:solidFill>
              </a:rPr>
              <a:t>You call me out upon the waters</a:t>
            </a:r>
          </a:p>
          <a:p>
            <a:r>
              <a:rPr lang="en-GB" sz="4400" dirty="0">
                <a:solidFill>
                  <a:schemeClr val="bg1"/>
                </a:solidFill>
              </a:rPr>
              <a:t>The great unknown where feet may fail</a:t>
            </a:r>
          </a:p>
          <a:p>
            <a:r>
              <a:rPr lang="en-GB" sz="4400" dirty="0">
                <a:solidFill>
                  <a:schemeClr val="bg1"/>
                </a:solidFill>
              </a:rPr>
              <a:t>And there I find You in the mystery</a:t>
            </a:r>
          </a:p>
          <a:p>
            <a:r>
              <a:rPr lang="en-GB" sz="4400" dirty="0">
                <a:solidFill>
                  <a:schemeClr val="bg1"/>
                </a:solidFill>
              </a:rPr>
              <a:t>In oceans deep my faith will stand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1/4</a:t>
            </a:r>
          </a:p>
        </p:txBody>
      </p:sp>
    </p:spTree>
    <p:extLst>
      <p:ext uri="{BB962C8B-B14F-4D97-AF65-F5344CB8AC3E}">
        <p14:creationId xmlns:p14="http://schemas.microsoft.com/office/powerpoint/2010/main" val="32952115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4400" dirty="0">
                <a:solidFill>
                  <a:schemeClr val="bg1"/>
                </a:solidFill>
              </a:rPr>
              <a:t>And I will call upon Your name</a:t>
            </a:r>
          </a:p>
          <a:p>
            <a:r>
              <a:rPr lang="en-GB" sz="4400" dirty="0">
                <a:solidFill>
                  <a:schemeClr val="bg1"/>
                </a:solidFill>
              </a:rPr>
              <a:t>And keep my eyes above the waves</a:t>
            </a:r>
          </a:p>
          <a:p>
            <a:r>
              <a:rPr lang="en-GB" sz="4400" dirty="0">
                <a:solidFill>
                  <a:schemeClr val="bg1"/>
                </a:solidFill>
              </a:rPr>
              <a:t>When oceans rise</a:t>
            </a:r>
          </a:p>
          <a:p>
            <a:r>
              <a:rPr lang="en-GB" sz="4400" dirty="0">
                <a:solidFill>
                  <a:schemeClr val="bg1"/>
                </a:solidFill>
              </a:rPr>
              <a:t>My soul will rest in Your embrace</a:t>
            </a:r>
          </a:p>
          <a:p>
            <a:r>
              <a:rPr lang="en-GB" sz="4400" dirty="0">
                <a:solidFill>
                  <a:schemeClr val="bg1"/>
                </a:solidFill>
              </a:rPr>
              <a:t>For I am Yours and You are mine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2/4</a:t>
            </a:r>
          </a:p>
        </p:txBody>
      </p:sp>
    </p:spTree>
    <p:extLst>
      <p:ext uri="{BB962C8B-B14F-4D97-AF65-F5344CB8AC3E}">
        <p14:creationId xmlns:p14="http://schemas.microsoft.com/office/powerpoint/2010/main" val="5117003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4400" dirty="0">
                <a:solidFill>
                  <a:schemeClr val="bg1"/>
                </a:solidFill>
              </a:rPr>
              <a:t>Your grace abounds in deepest waters</a:t>
            </a:r>
          </a:p>
          <a:p>
            <a:r>
              <a:rPr lang="en-GB" sz="4400" dirty="0">
                <a:solidFill>
                  <a:schemeClr val="bg1"/>
                </a:solidFill>
              </a:rPr>
              <a:t>Your </a:t>
            </a:r>
            <a:r>
              <a:rPr lang="en-GB" sz="4400" dirty="0" err="1">
                <a:solidFill>
                  <a:schemeClr val="bg1"/>
                </a:solidFill>
              </a:rPr>
              <a:t>sov'reign</a:t>
            </a:r>
            <a:r>
              <a:rPr lang="en-GB" sz="4400" dirty="0">
                <a:solidFill>
                  <a:schemeClr val="bg1"/>
                </a:solidFill>
              </a:rPr>
              <a:t> hand will be my guide</a:t>
            </a:r>
          </a:p>
          <a:p>
            <a:r>
              <a:rPr lang="en-GB" sz="4400" dirty="0">
                <a:solidFill>
                  <a:schemeClr val="bg1"/>
                </a:solidFill>
              </a:rPr>
              <a:t>Where feet may fail and fear surrounds me</a:t>
            </a:r>
          </a:p>
          <a:p>
            <a:r>
              <a:rPr lang="en-GB" sz="4400" dirty="0">
                <a:solidFill>
                  <a:schemeClr val="bg1"/>
                </a:solidFill>
              </a:rPr>
              <a:t>You've never failed and You won't start now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3/4</a:t>
            </a:r>
          </a:p>
        </p:txBody>
      </p:sp>
    </p:spTree>
    <p:extLst>
      <p:ext uri="{BB962C8B-B14F-4D97-AF65-F5344CB8AC3E}">
        <p14:creationId xmlns:p14="http://schemas.microsoft.com/office/powerpoint/2010/main" val="27900688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Spirit, lead me where my trust is without borders</a:t>
            </a:r>
          </a:p>
          <a:p>
            <a:r>
              <a:rPr lang="en-GB" sz="4000" dirty="0">
                <a:solidFill>
                  <a:schemeClr val="bg1"/>
                </a:solidFill>
              </a:rPr>
              <a:t>Let me walk upon the waters</a:t>
            </a:r>
          </a:p>
          <a:p>
            <a:r>
              <a:rPr lang="en-GB" sz="4000" dirty="0">
                <a:solidFill>
                  <a:schemeClr val="bg1"/>
                </a:solidFill>
              </a:rPr>
              <a:t>Wherever You would call me</a:t>
            </a:r>
          </a:p>
          <a:p>
            <a:r>
              <a:rPr lang="en-GB" sz="4000" dirty="0">
                <a:solidFill>
                  <a:schemeClr val="bg1"/>
                </a:solidFill>
              </a:rPr>
              <a:t>Take me deeper than my feet could ever wander</a:t>
            </a:r>
          </a:p>
          <a:p>
            <a:r>
              <a:rPr lang="en-GB" sz="4000" dirty="0">
                <a:solidFill>
                  <a:schemeClr val="bg1"/>
                </a:solidFill>
              </a:rPr>
              <a:t>And my faith will be made stronger</a:t>
            </a:r>
          </a:p>
          <a:p>
            <a:r>
              <a:rPr lang="en-GB" sz="4000" dirty="0">
                <a:solidFill>
                  <a:schemeClr val="bg1"/>
                </a:solidFill>
              </a:rPr>
              <a:t>In the presence of my Saviour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4/4</a:t>
            </a:r>
          </a:p>
        </p:txBody>
      </p:sp>
    </p:spTree>
    <p:extLst>
      <p:ext uri="{BB962C8B-B14F-4D97-AF65-F5344CB8AC3E}">
        <p14:creationId xmlns:p14="http://schemas.microsoft.com/office/powerpoint/2010/main" val="28993062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4400" b="0" i="0" dirty="0">
                <a:solidFill>
                  <a:srgbClr val="00A3E0"/>
                </a:solidFill>
                <a:effectLst/>
                <a:latin typeface="akagi_probook"/>
              </a:rPr>
              <a:t>Waiting Here For You</a:t>
            </a:r>
          </a:p>
          <a:p>
            <a:br>
              <a:rPr lang="en-GB" sz="1200" dirty="0">
                <a:solidFill>
                  <a:schemeClr val="bg1"/>
                </a:solidFill>
              </a:rPr>
            </a:br>
            <a:r>
              <a:rPr lang="en-GB" sz="1200" dirty="0">
                <a:solidFill>
                  <a:schemeClr val="bg1"/>
                </a:solidFill>
              </a:rPr>
              <a:t>CCLI Song # 5925663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Chris Tomlin | Jesse Reeves | Martin Smith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2011 Rising Springs Music (Admin. by Capitol CMG Publishing)</a:t>
            </a:r>
          </a:p>
          <a:p>
            <a:r>
              <a:rPr lang="en-GB" sz="1200" dirty="0" err="1">
                <a:solidFill>
                  <a:schemeClr val="bg1"/>
                </a:solidFill>
              </a:rPr>
              <a:t>Vamos</a:t>
            </a:r>
            <a:r>
              <a:rPr lang="en-GB" sz="1200" dirty="0">
                <a:solidFill>
                  <a:schemeClr val="bg1"/>
                </a:solidFill>
              </a:rPr>
              <a:t> Publishing (Admin. by Capitol CMG Publishing)</a:t>
            </a:r>
          </a:p>
          <a:p>
            <a:r>
              <a:rPr lang="en-GB" sz="1200" dirty="0">
                <a:solidFill>
                  <a:schemeClr val="bg1"/>
                </a:solidFill>
              </a:rPr>
              <a:t>worshiptogether.com songs (Admin. by Capitol CMG Publishing)</a:t>
            </a:r>
          </a:p>
          <a:p>
            <a:r>
              <a:rPr lang="en-GB" sz="1200" dirty="0">
                <a:solidFill>
                  <a:schemeClr val="bg1"/>
                </a:solidFill>
              </a:rPr>
              <a:t>Smith United (Admin. by Integrity Music Ltd)</a:t>
            </a:r>
          </a:p>
          <a:p>
            <a:r>
              <a:rPr lang="en-GB" sz="1200" dirty="0">
                <a:solidFill>
                  <a:schemeClr val="bg1"/>
                </a:solidFill>
              </a:rPr>
              <a:t>Thankyou Music (Admin. by Integrity Music Ltd)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108117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If faith can move the mountains</a:t>
            </a:r>
          </a:p>
          <a:p>
            <a:r>
              <a:rPr lang="en-GB" sz="4000" dirty="0">
                <a:solidFill>
                  <a:schemeClr val="bg1"/>
                </a:solidFill>
              </a:rPr>
              <a:t>Let the mountains move</a:t>
            </a:r>
          </a:p>
          <a:p>
            <a:r>
              <a:rPr lang="en-GB" sz="4000" dirty="0">
                <a:solidFill>
                  <a:schemeClr val="bg1"/>
                </a:solidFill>
              </a:rPr>
              <a:t>We come with expectation</a:t>
            </a:r>
          </a:p>
          <a:p>
            <a:r>
              <a:rPr lang="en-GB" sz="4000" dirty="0">
                <a:solidFill>
                  <a:schemeClr val="bg1"/>
                </a:solidFill>
              </a:rPr>
              <a:t>Waiting here for You</a:t>
            </a:r>
          </a:p>
          <a:p>
            <a:r>
              <a:rPr lang="en-GB" sz="4000" dirty="0">
                <a:solidFill>
                  <a:schemeClr val="bg1"/>
                </a:solidFill>
              </a:rPr>
              <a:t>Waiting here for You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1/7</a:t>
            </a:r>
          </a:p>
        </p:txBody>
      </p:sp>
    </p:spTree>
    <p:extLst>
      <p:ext uri="{BB962C8B-B14F-4D97-AF65-F5344CB8AC3E}">
        <p14:creationId xmlns:p14="http://schemas.microsoft.com/office/powerpoint/2010/main" val="14609421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692696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You're the Lord of all creation</a:t>
            </a:r>
          </a:p>
          <a:p>
            <a:r>
              <a:rPr lang="en-GB" sz="4000" dirty="0">
                <a:solidFill>
                  <a:schemeClr val="bg1"/>
                </a:solidFill>
              </a:rPr>
              <a:t>And still You know my heart</a:t>
            </a:r>
          </a:p>
          <a:p>
            <a:r>
              <a:rPr lang="en-GB" sz="4000" dirty="0">
                <a:solidFill>
                  <a:schemeClr val="bg1"/>
                </a:solidFill>
              </a:rPr>
              <a:t>The Author of salvation</a:t>
            </a:r>
          </a:p>
          <a:p>
            <a:r>
              <a:rPr lang="en-GB" sz="4000" dirty="0">
                <a:solidFill>
                  <a:schemeClr val="bg1"/>
                </a:solidFill>
              </a:rPr>
              <a:t>You've loved us from the start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2/7</a:t>
            </a:r>
          </a:p>
        </p:txBody>
      </p:sp>
    </p:spTree>
    <p:extLst>
      <p:ext uri="{BB962C8B-B14F-4D97-AF65-F5344CB8AC3E}">
        <p14:creationId xmlns:p14="http://schemas.microsoft.com/office/powerpoint/2010/main" val="21454403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5536" y="692696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Waiting here for You with our hands</a:t>
            </a:r>
          </a:p>
          <a:p>
            <a:r>
              <a:rPr lang="en-GB" sz="4000" dirty="0">
                <a:solidFill>
                  <a:schemeClr val="bg1"/>
                </a:solidFill>
              </a:rPr>
              <a:t>Lifted high in praise</a:t>
            </a:r>
          </a:p>
          <a:p>
            <a:r>
              <a:rPr lang="en-GB" sz="4000" dirty="0">
                <a:solidFill>
                  <a:schemeClr val="bg1"/>
                </a:solidFill>
              </a:rPr>
              <a:t>And it's You we adore</a:t>
            </a:r>
          </a:p>
          <a:p>
            <a:r>
              <a:rPr lang="en-GB" sz="4000" dirty="0">
                <a:solidFill>
                  <a:schemeClr val="bg1"/>
                </a:solidFill>
              </a:rPr>
              <a:t>Singing alleluia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3/7</a:t>
            </a:r>
          </a:p>
        </p:txBody>
      </p:sp>
    </p:spTree>
    <p:extLst>
      <p:ext uri="{BB962C8B-B14F-4D97-AF65-F5344CB8AC3E}">
        <p14:creationId xmlns:p14="http://schemas.microsoft.com/office/powerpoint/2010/main" val="12648090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692696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You are </a:t>
            </a:r>
            <a:r>
              <a:rPr lang="en-GB" sz="4000" dirty="0" err="1">
                <a:solidFill>
                  <a:schemeClr val="bg1"/>
                </a:solidFill>
              </a:rPr>
              <a:t>ev'rything</a:t>
            </a:r>
            <a:r>
              <a:rPr lang="en-GB" sz="4000" dirty="0">
                <a:solidFill>
                  <a:schemeClr val="bg1"/>
                </a:solidFill>
              </a:rPr>
              <a:t> You've promised</a:t>
            </a:r>
          </a:p>
          <a:p>
            <a:r>
              <a:rPr lang="en-GB" sz="4000" dirty="0">
                <a:solidFill>
                  <a:schemeClr val="bg1"/>
                </a:solidFill>
              </a:rPr>
              <a:t>Your faithfulness is true</a:t>
            </a:r>
          </a:p>
          <a:p>
            <a:r>
              <a:rPr lang="en-GB" sz="4000" dirty="0">
                <a:solidFill>
                  <a:schemeClr val="bg1"/>
                </a:solidFill>
              </a:rPr>
              <a:t>We're </a:t>
            </a:r>
            <a:r>
              <a:rPr lang="en-GB" sz="4000" dirty="0" err="1">
                <a:solidFill>
                  <a:schemeClr val="bg1"/>
                </a:solidFill>
              </a:rPr>
              <a:t>desp'rate</a:t>
            </a:r>
            <a:r>
              <a:rPr lang="en-GB" sz="4000" dirty="0">
                <a:solidFill>
                  <a:schemeClr val="bg1"/>
                </a:solidFill>
              </a:rPr>
              <a:t> for Your presence</a:t>
            </a:r>
          </a:p>
          <a:p>
            <a:r>
              <a:rPr lang="en-GB" sz="4000" dirty="0">
                <a:solidFill>
                  <a:schemeClr val="bg1"/>
                </a:solidFill>
              </a:rPr>
              <a:t>All we need is You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4/7</a:t>
            </a:r>
          </a:p>
        </p:txBody>
      </p:sp>
    </p:spTree>
    <p:extLst>
      <p:ext uri="{BB962C8B-B14F-4D97-AF65-F5344CB8AC3E}">
        <p14:creationId xmlns:p14="http://schemas.microsoft.com/office/powerpoint/2010/main" val="42008423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836712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We will wait for You Lord</a:t>
            </a:r>
          </a:p>
          <a:p>
            <a:r>
              <a:rPr lang="en-GB" sz="4000" dirty="0">
                <a:solidFill>
                  <a:schemeClr val="bg1"/>
                </a:solidFill>
              </a:rPr>
              <a:t>In step with You Lord we sing alleluia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5/7</a:t>
            </a:r>
          </a:p>
        </p:txBody>
      </p:sp>
    </p:spTree>
    <p:extLst>
      <p:ext uri="{BB962C8B-B14F-4D97-AF65-F5344CB8AC3E}">
        <p14:creationId xmlns:p14="http://schemas.microsoft.com/office/powerpoint/2010/main" val="713722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PERFECT PRAISE. Praise the Lord dear Saint. The Lord is… | by Rogers  Kisambira | Medium">
            <a:extLst>
              <a:ext uri="{FF2B5EF4-FFF2-40B4-BE49-F238E27FC236}">
                <a16:creationId xmlns:a16="http://schemas.microsoft.com/office/drawing/2014/main" id="{03530199-C205-5889-140C-73EE934F89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143000"/>
            <a:ext cx="6096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68789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836712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Singing alleluia </a:t>
            </a:r>
            <a:r>
              <a:rPr lang="en-GB" sz="4000" dirty="0" err="1">
                <a:solidFill>
                  <a:schemeClr val="bg1"/>
                </a:solidFill>
              </a:rPr>
              <a:t>alleluia</a:t>
            </a:r>
            <a:endParaRPr lang="en-GB" sz="4000" dirty="0">
              <a:solidFill>
                <a:schemeClr val="bg1"/>
              </a:solidFill>
            </a:endParaRPr>
          </a:p>
          <a:p>
            <a:r>
              <a:rPr lang="en-GB" sz="4000" dirty="0">
                <a:solidFill>
                  <a:schemeClr val="bg1"/>
                </a:solidFill>
              </a:rPr>
              <a:t>Singing alleluia </a:t>
            </a:r>
            <a:r>
              <a:rPr lang="en-GB" sz="4000" dirty="0" err="1">
                <a:solidFill>
                  <a:schemeClr val="bg1"/>
                </a:solidFill>
              </a:rPr>
              <a:t>alleluia</a:t>
            </a:r>
            <a:endParaRPr lang="en-GB" sz="40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6/7</a:t>
            </a:r>
          </a:p>
        </p:txBody>
      </p:sp>
    </p:spTree>
    <p:extLst>
      <p:ext uri="{BB962C8B-B14F-4D97-AF65-F5344CB8AC3E}">
        <p14:creationId xmlns:p14="http://schemas.microsoft.com/office/powerpoint/2010/main" val="3033587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Waiting here for You with our hands</a:t>
            </a:r>
          </a:p>
          <a:p>
            <a:r>
              <a:rPr lang="en-GB" sz="4000" dirty="0">
                <a:solidFill>
                  <a:schemeClr val="bg1"/>
                </a:solidFill>
              </a:rPr>
              <a:t>Lifted high in praise</a:t>
            </a:r>
          </a:p>
          <a:p>
            <a:r>
              <a:rPr lang="en-GB" sz="4000" dirty="0">
                <a:solidFill>
                  <a:schemeClr val="bg1"/>
                </a:solidFill>
              </a:rPr>
              <a:t>And it's You we adore singing alleluia</a:t>
            </a:r>
          </a:p>
          <a:p>
            <a:r>
              <a:rPr lang="en-GB" sz="4000" dirty="0">
                <a:solidFill>
                  <a:schemeClr val="bg1"/>
                </a:solidFill>
              </a:rPr>
              <a:t>(We’re) singing alleluia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7/7</a:t>
            </a:r>
          </a:p>
        </p:txBody>
      </p:sp>
    </p:spTree>
    <p:extLst>
      <p:ext uri="{BB962C8B-B14F-4D97-AF65-F5344CB8AC3E}">
        <p14:creationId xmlns:p14="http://schemas.microsoft.com/office/powerpoint/2010/main" val="34090871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6600" dirty="0">
                <a:solidFill>
                  <a:srgbClr val="00A3E0"/>
                </a:solidFill>
                <a:latin typeface="akagi_probook"/>
              </a:rPr>
              <a:t>Draw Me Close</a:t>
            </a:r>
          </a:p>
          <a:p>
            <a:br>
              <a:rPr lang="en-GB" sz="1200" dirty="0">
                <a:solidFill>
                  <a:schemeClr val="bg1"/>
                </a:solidFill>
              </a:rPr>
            </a:br>
            <a:r>
              <a:rPr lang="en-GB" sz="1200" dirty="0">
                <a:solidFill>
                  <a:schemeClr val="bg1"/>
                </a:solidFill>
              </a:rPr>
              <a:t>CCLI Song # 1459484</a:t>
            </a:r>
          </a:p>
          <a:p>
            <a:r>
              <a:rPr lang="en-GB" sz="1200" dirty="0">
                <a:solidFill>
                  <a:schemeClr val="bg1"/>
                </a:solidFill>
              </a:rPr>
              <a:t>Kelly Carpenter</a:t>
            </a:r>
          </a:p>
          <a:p>
            <a:r>
              <a:rPr lang="en-GB" sz="1200" dirty="0">
                <a:solidFill>
                  <a:schemeClr val="bg1"/>
                </a:solidFill>
              </a:rPr>
              <a:t>© 1994 Mercy / Vineyard Publishing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310731712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8818" y="692696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Draw me close to You never let me go</a:t>
            </a:r>
          </a:p>
          <a:p>
            <a:r>
              <a:rPr lang="en-GB" sz="3600" dirty="0">
                <a:solidFill>
                  <a:schemeClr val="bg1"/>
                </a:solidFill>
              </a:rPr>
              <a:t>I lay it all down again</a:t>
            </a:r>
          </a:p>
          <a:p>
            <a:r>
              <a:rPr lang="en-GB" sz="3600" dirty="0">
                <a:solidFill>
                  <a:schemeClr val="bg1"/>
                </a:solidFill>
              </a:rPr>
              <a:t>To hear You say that I'm Your friend</a:t>
            </a:r>
          </a:p>
          <a:p>
            <a:r>
              <a:rPr lang="en-GB" sz="3600" dirty="0">
                <a:solidFill>
                  <a:schemeClr val="bg1"/>
                </a:solidFill>
              </a:rPr>
              <a:t>You are my desire no one else will do</a:t>
            </a:r>
          </a:p>
          <a:p>
            <a:r>
              <a:rPr lang="en-GB" sz="3600" dirty="0" err="1">
                <a:solidFill>
                  <a:schemeClr val="bg1"/>
                </a:solidFill>
              </a:rPr>
              <a:t>'Cause</a:t>
            </a:r>
            <a:r>
              <a:rPr lang="en-GB" sz="3600" dirty="0">
                <a:solidFill>
                  <a:schemeClr val="bg1"/>
                </a:solidFill>
              </a:rPr>
              <a:t> nothing else could take Your place</a:t>
            </a:r>
          </a:p>
          <a:p>
            <a:r>
              <a:rPr lang="en-GB" sz="3600" dirty="0">
                <a:solidFill>
                  <a:schemeClr val="bg1"/>
                </a:solidFill>
              </a:rPr>
              <a:t>To feel the warmth of Your embrace</a:t>
            </a:r>
          </a:p>
          <a:p>
            <a:r>
              <a:rPr lang="en-GB" sz="3600" dirty="0">
                <a:solidFill>
                  <a:schemeClr val="bg1"/>
                </a:solidFill>
              </a:rPr>
              <a:t>Help me find the way bring me back to You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1/2</a:t>
            </a:r>
          </a:p>
        </p:txBody>
      </p:sp>
    </p:spTree>
    <p:extLst>
      <p:ext uri="{BB962C8B-B14F-4D97-AF65-F5344CB8AC3E}">
        <p14:creationId xmlns:p14="http://schemas.microsoft.com/office/powerpoint/2010/main" val="22035287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8818" y="692696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You're all I want</a:t>
            </a:r>
          </a:p>
          <a:p>
            <a:r>
              <a:rPr lang="en-GB" sz="3600" dirty="0">
                <a:solidFill>
                  <a:schemeClr val="bg1"/>
                </a:solidFill>
              </a:rPr>
              <a:t>You're all I've ever needed</a:t>
            </a:r>
          </a:p>
          <a:p>
            <a:r>
              <a:rPr lang="en-GB" sz="3600" dirty="0">
                <a:solidFill>
                  <a:schemeClr val="bg1"/>
                </a:solidFill>
              </a:rPr>
              <a:t>You're all I want</a:t>
            </a:r>
          </a:p>
          <a:p>
            <a:r>
              <a:rPr lang="en-GB" sz="3600" dirty="0">
                <a:solidFill>
                  <a:schemeClr val="bg1"/>
                </a:solidFill>
              </a:rPr>
              <a:t>Help me know You are near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2/2</a:t>
            </a:r>
          </a:p>
        </p:txBody>
      </p:sp>
    </p:spTree>
    <p:extLst>
      <p:ext uri="{BB962C8B-B14F-4D97-AF65-F5344CB8AC3E}">
        <p14:creationId xmlns:p14="http://schemas.microsoft.com/office/powerpoint/2010/main" val="136472781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06D2A-5E68-F15C-89E4-2DBC4F4793A3}"/>
              </a:ext>
            </a:extLst>
          </p:cNvPr>
          <p:cNvSpPr txBox="1">
            <a:spLocks/>
          </p:cNvSpPr>
          <p:nvPr/>
        </p:nvSpPr>
        <p:spPr bwMode="auto">
          <a:xfrm>
            <a:off x="457200" y="836712"/>
            <a:ext cx="8229600" cy="489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0000" lnSpcReduction="10000"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58595B"/>
                </a:solidFill>
                <a:latin typeface="Rockwell"/>
                <a:ea typeface="+mj-ea"/>
                <a:cs typeface="+mj-cs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Rockwell"/>
              <a:ea typeface="+mj-ea"/>
              <a:cs typeface="+mj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9C6AC8B-4AF1-9B45-6683-F14ED4AE0E1F}"/>
              </a:ext>
            </a:extLst>
          </p:cNvPr>
          <p:cNvSpPr txBox="1">
            <a:spLocks/>
          </p:cNvSpPr>
          <p:nvPr/>
        </p:nvSpPr>
        <p:spPr bwMode="auto">
          <a:xfrm>
            <a:off x="435852" y="1484784"/>
            <a:ext cx="8229600" cy="4680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58595B"/>
                </a:solidFill>
                <a:latin typeface="Rockwell"/>
                <a:ea typeface="+mj-ea"/>
                <a:cs typeface="+mj-cs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9pPr>
          </a:lstStyle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Rockwell"/>
              <a:ea typeface="+mj-ea"/>
              <a:cs typeface="+mj-cs"/>
            </a:endParaRPr>
          </a:p>
        </p:txBody>
      </p:sp>
      <p:pic>
        <p:nvPicPr>
          <p:cNvPr id="7170" name="Picture 2" descr="Ainsdale Methodist Church Notices">
            <a:extLst>
              <a:ext uri="{FF2B5EF4-FFF2-40B4-BE49-F238E27FC236}">
                <a16:creationId xmlns:a16="http://schemas.microsoft.com/office/drawing/2014/main" id="{3EEB5152-0F8F-378F-8135-B603334301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27113"/>
            <a:ext cx="9144000" cy="4803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418215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61122-A32B-C6D3-E2D7-CA417B639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9E9E61-8C5D-B948-15CD-DECFF6FB54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B38FDE-E16F-C6E1-29D2-03C35118DF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18001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903C05E-2E9E-9E5C-FBDB-5A1EC24772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8999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A1EE7B-1DB0-CE1A-B67F-67F15C51F2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9C3B932-DD70-88CB-0FFB-702D9E48D6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81291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reach the Word#6. “Broken preachers.” – Morningside church of Christ">
            <a:extLst>
              <a:ext uri="{FF2B5EF4-FFF2-40B4-BE49-F238E27FC236}">
                <a16:creationId xmlns:a16="http://schemas.microsoft.com/office/drawing/2014/main" id="{2AA83B72-9961-C11B-4973-8C7748297C8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90"/>
          <a:stretch/>
        </p:blipFill>
        <p:spPr bwMode="auto">
          <a:xfrm>
            <a:off x="539552" y="1052736"/>
            <a:ext cx="8229600" cy="4525963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3038589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908720"/>
            <a:ext cx="8640960" cy="6480720"/>
          </a:xfrm>
        </p:spPr>
        <p:txBody>
          <a:bodyPr>
            <a:noAutofit/>
          </a:bodyPr>
          <a:lstStyle/>
          <a:p>
            <a:r>
              <a:rPr lang="en-GB" sz="5400" dirty="0">
                <a:solidFill>
                  <a:srgbClr val="00A3E0"/>
                </a:solidFill>
                <a:latin typeface="akagi_probook"/>
              </a:rPr>
              <a:t>I’m So Blessed</a:t>
            </a:r>
          </a:p>
          <a:p>
            <a:r>
              <a:rPr lang="en-GB" sz="1200" dirty="0">
                <a:solidFill>
                  <a:schemeClr val="bg1"/>
                </a:solidFill>
              </a:rPr>
              <a:t>CCLI Song # 7167000</a:t>
            </a:r>
          </a:p>
          <a:p>
            <a:r>
              <a:rPr lang="en-GB" sz="1200" dirty="0">
                <a:solidFill>
                  <a:schemeClr val="bg1"/>
                </a:solidFill>
              </a:rPr>
              <a:t>Jonathan Smith | Logan Cain | Madison Cain | Matthew West | Taylor Cain</a:t>
            </a:r>
          </a:p>
          <a:p>
            <a:r>
              <a:rPr lang="en-GB" sz="1200" dirty="0">
                <a:solidFill>
                  <a:schemeClr val="bg1"/>
                </a:solidFill>
              </a:rPr>
              <a:t>© All Essential Music; Be Essential Songs; </a:t>
            </a:r>
            <a:r>
              <a:rPr lang="en-GB" sz="1200" dirty="0" err="1">
                <a:solidFill>
                  <a:schemeClr val="bg1"/>
                </a:solidFill>
              </a:rPr>
              <a:t>Cashagamble</a:t>
            </a:r>
            <a:r>
              <a:rPr lang="en-GB" sz="1200" dirty="0">
                <a:solidFill>
                  <a:schemeClr val="bg1"/>
                </a:solidFill>
              </a:rPr>
              <a:t> Jet Music; Logan Cain Music; Madison Cain Music; Taylor Cain Music; Combustion Five; Third Story House Music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396392579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06D2A-5E68-F15C-89E4-2DBC4F4793A3}"/>
              </a:ext>
            </a:extLst>
          </p:cNvPr>
          <p:cNvSpPr txBox="1">
            <a:spLocks/>
          </p:cNvSpPr>
          <p:nvPr/>
        </p:nvSpPr>
        <p:spPr bwMode="auto">
          <a:xfrm>
            <a:off x="457200" y="836712"/>
            <a:ext cx="8229600" cy="489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0000" lnSpcReduction="10000"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58595B"/>
                </a:solidFill>
                <a:latin typeface="Rockwell"/>
                <a:ea typeface="+mj-ea"/>
                <a:cs typeface="+mj-cs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Rockwell"/>
              <a:ea typeface="+mj-ea"/>
              <a:cs typeface="+mj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9C6AC8B-4AF1-9B45-6683-F14ED4AE0E1F}"/>
              </a:ext>
            </a:extLst>
          </p:cNvPr>
          <p:cNvSpPr txBox="1">
            <a:spLocks/>
          </p:cNvSpPr>
          <p:nvPr/>
        </p:nvSpPr>
        <p:spPr bwMode="auto">
          <a:xfrm>
            <a:off x="323528" y="116632"/>
            <a:ext cx="8229600" cy="4680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58595B"/>
                </a:solidFill>
                <a:latin typeface="Rockwell"/>
                <a:ea typeface="+mj-ea"/>
                <a:cs typeface="+mj-cs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9pPr>
          </a:lstStyle>
          <a:p>
            <a:pPr lvl="0" algn="ctr">
              <a:defRPr/>
            </a:pPr>
            <a:r>
              <a:rPr lang="en-GB" dirty="0">
                <a:solidFill>
                  <a:schemeClr val="bg1"/>
                </a:solidFill>
              </a:rPr>
              <a:t>2 Corinthians 14</a:t>
            </a:r>
            <a:br>
              <a:rPr lang="en-GB" dirty="0">
                <a:solidFill>
                  <a:schemeClr val="bg1"/>
                </a:solidFill>
              </a:rPr>
            </a:b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May the grace of the Lord Jesus Christ, and the love of God, and the fellowship of the Holy Spirit be with you all</a:t>
            </a:r>
          </a:p>
        </p:txBody>
      </p:sp>
    </p:spTree>
    <p:extLst>
      <p:ext uri="{BB962C8B-B14F-4D97-AF65-F5344CB8AC3E}">
        <p14:creationId xmlns:p14="http://schemas.microsoft.com/office/powerpoint/2010/main" val="3974712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4400" dirty="0">
                <a:solidFill>
                  <a:schemeClr val="bg1"/>
                </a:solidFill>
              </a:rPr>
              <a:t>I’m so blessed hallelujah I’m blessed</a:t>
            </a:r>
          </a:p>
          <a:p>
            <a:r>
              <a:rPr lang="en-GB" sz="4400" dirty="0">
                <a:solidFill>
                  <a:schemeClr val="bg1"/>
                </a:solidFill>
              </a:rPr>
              <a:t>I’m so blessed hallelujah I’m blessed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1/6</a:t>
            </a:r>
          </a:p>
        </p:txBody>
      </p:sp>
    </p:spTree>
    <p:extLst>
      <p:ext uri="{BB962C8B-B14F-4D97-AF65-F5344CB8AC3E}">
        <p14:creationId xmlns:p14="http://schemas.microsoft.com/office/powerpoint/2010/main" val="19127171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4400" dirty="0">
                <a:solidFill>
                  <a:schemeClr val="bg1"/>
                </a:solidFill>
              </a:rPr>
              <a:t>Trouble knocking at my door today</a:t>
            </a:r>
          </a:p>
          <a:p>
            <a:r>
              <a:rPr lang="en-GB" sz="4400" dirty="0">
                <a:solidFill>
                  <a:schemeClr val="bg1"/>
                </a:solidFill>
              </a:rPr>
              <a:t>I </a:t>
            </a:r>
            <a:r>
              <a:rPr lang="en-GB" sz="4400" dirty="0" err="1">
                <a:solidFill>
                  <a:schemeClr val="bg1"/>
                </a:solidFill>
              </a:rPr>
              <a:t>ain’t</a:t>
            </a:r>
            <a:r>
              <a:rPr lang="en-GB" sz="4400" dirty="0">
                <a:solidFill>
                  <a:schemeClr val="bg1"/>
                </a:solidFill>
              </a:rPr>
              <a:t> </a:t>
            </a:r>
            <a:r>
              <a:rPr lang="en-GB" sz="4400" dirty="0" err="1">
                <a:solidFill>
                  <a:schemeClr val="bg1"/>
                </a:solidFill>
              </a:rPr>
              <a:t>gonna</a:t>
            </a:r>
            <a:r>
              <a:rPr lang="en-GB" sz="4400" dirty="0">
                <a:solidFill>
                  <a:schemeClr val="bg1"/>
                </a:solidFill>
              </a:rPr>
              <a:t> let it in</a:t>
            </a:r>
          </a:p>
          <a:p>
            <a:r>
              <a:rPr lang="en-GB" sz="4400" dirty="0">
                <a:solidFill>
                  <a:schemeClr val="bg1"/>
                </a:solidFill>
              </a:rPr>
              <a:t>Worry </a:t>
            </a:r>
            <a:r>
              <a:rPr lang="en-GB" sz="4400" dirty="0" err="1">
                <a:solidFill>
                  <a:schemeClr val="bg1"/>
                </a:solidFill>
              </a:rPr>
              <a:t>wanna</a:t>
            </a:r>
            <a:r>
              <a:rPr lang="en-GB" sz="4400" dirty="0">
                <a:solidFill>
                  <a:schemeClr val="bg1"/>
                </a:solidFill>
              </a:rPr>
              <a:t> steal my joy away</a:t>
            </a:r>
          </a:p>
          <a:p>
            <a:r>
              <a:rPr lang="en-GB" sz="4400" dirty="0">
                <a:solidFill>
                  <a:schemeClr val="bg1"/>
                </a:solidFill>
              </a:rPr>
              <a:t>I </a:t>
            </a:r>
            <a:r>
              <a:rPr lang="en-GB" sz="4400" dirty="0" err="1">
                <a:solidFill>
                  <a:schemeClr val="bg1"/>
                </a:solidFill>
              </a:rPr>
              <a:t>ain’t</a:t>
            </a:r>
            <a:r>
              <a:rPr lang="en-GB" sz="4400" dirty="0">
                <a:solidFill>
                  <a:schemeClr val="bg1"/>
                </a:solidFill>
              </a:rPr>
              <a:t> </a:t>
            </a:r>
            <a:r>
              <a:rPr lang="en-GB" sz="4400" dirty="0" err="1">
                <a:solidFill>
                  <a:schemeClr val="bg1"/>
                </a:solidFill>
              </a:rPr>
              <a:t>gonna</a:t>
            </a:r>
            <a:r>
              <a:rPr lang="en-GB" sz="4400" dirty="0">
                <a:solidFill>
                  <a:schemeClr val="bg1"/>
                </a:solidFill>
              </a:rPr>
              <a:t> let it win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2/6</a:t>
            </a:r>
          </a:p>
        </p:txBody>
      </p:sp>
    </p:spTree>
    <p:extLst>
      <p:ext uri="{BB962C8B-B14F-4D97-AF65-F5344CB8AC3E}">
        <p14:creationId xmlns:p14="http://schemas.microsoft.com/office/powerpoint/2010/main" val="36106671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4400" dirty="0">
                <a:solidFill>
                  <a:schemeClr val="bg1"/>
                </a:solidFill>
              </a:rPr>
              <a:t>On my best day I’m a child of God</a:t>
            </a:r>
          </a:p>
          <a:p>
            <a:r>
              <a:rPr lang="en-GB" sz="4400" dirty="0">
                <a:solidFill>
                  <a:schemeClr val="bg1"/>
                </a:solidFill>
              </a:rPr>
              <a:t>On my worst day I’m a child of God</a:t>
            </a:r>
          </a:p>
          <a:p>
            <a:r>
              <a:rPr lang="en-GB" sz="4400" dirty="0">
                <a:solidFill>
                  <a:schemeClr val="bg1"/>
                </a:solidFill>
              </a:rPr>
              <a:t>Oh everyday is a good day</a:t>
            </a:r>
          </a:p>
          <a:p>
            <a:r>
              <a:rPr lang="en-GB" sz="4400" dirty="0">
                <a:solidFill>
                  <a:schemeClr val="bg1"/>
                </a:solidFill>
              </a:rPr>
              <a:t>You’re the reason why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3/6</a:t>
            </a:r>
          </a:p>
        </p:txBody>
      </p:sp>
    </p:spTree>
    <p:extLst>
      <p:ext uri="{BB962C8B-B14F-4D97-AF65-F5344CB8AC3E}">
        <p14:creationId xmlns:p14="http://schemas.microsoft.com/office/powerpoint/2010/main" val="38510882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4400" dirty="0">
                <a:solidFill>
                  <a:schemeClr val="bg1"/>
                </a:solidFill>
              </a:rPr>
              <a:t>I’m so blessed I’m so blessed</a:t>
            </a:r>
          </a:p>
          <a:p>
            <a:r>
              <a:rPr lang="en-GB" sz="4400" dirty="0">
                <a:solidFill>
                  <a:schemeClr val="bg1"/>
                </a:solidFill>
              </a:rPr>
              <a:t>Got this heartbeat in my chest</a:t>
            </a:r>
          </a:p>
          <a:p>
            <a:r>
              <a:rPr lang="en-GB" sz="4400" dirty="0">
                <a:solidFill>
                  <a:schemeClr val="bg1"/>
                </a:solidFill>
              </a:rPr>
              <a:t>No it doesn’t matter about the rest</a:t>
            </a:r>
          </a:p>
          <a:p>
            <a:r>
              <a:rPr lang="en-GB" sz="4400" dirty="0">
                <a:solidFill>
                  <a:schemeClr val="bg1"/>
                </a:solidFill>
              </a:rPr>
              <a:t>If I got You Lord I’m so blessed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4/6</a:t>
            </a:r>
          </a:p>
        </p:txBody>
      </p:sp>
    </p:spTree>
    <p:extLst>
      <p:ext uri="{BB962C8B-B14F-4D97-AF65-F5344CB8AC3E}">
        <p14:creationId xmlns:p14="http://schemas.microsoft.com/office/powerpoint/2010/main" val="1157798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4400" dirty="0">
                <a:solidFill>
                  <a:schemeClr val="bg1"/>
                </a:solidFill>
              </a:rPr>
              <a:t>When I count the problems that I see</a:t>
            </a:r>
          </a:p>
          <a:p>
            <a:r>
              <a:rPr lang="en-GB" sz="4400" dirty="0">
                <a:solidFill>
                  <a:schemeClr val="bg1"/>
                </a:solidFill>
              </a:rPr>
              <a:t>Hope looks all but gone</a:t>
            </a:r>
          </a:p>
          <a:p>
            <a:r>
              <a:rPr lang="en-GB" sz="4400" dirty="0">
                <a:solidFill>
                  <a:schemeClr val="bg1"/>
                </a:solidFill>
              </a:rPr>
              <a:t>But when I count the ways You’re good to me</a:t>
            </a:r>
          </a:p>
          <a:p>
            <a:r>
              <a:rPr lang="en-GB" sz="4400" dirty="0">
                <a:solidFill>
                  <a:schemeClr val="bg1"/>
                </a:solidFill>
              </a:rPr>
              <a:t>You got me counting all day long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5/6</a:t>
            </a:r>
          </a:p>
        </p:txBody>
      </p:sp>
    </p:spTree>
    <p:extLst>
      <p:ext uri="{BB962C8B-B14F-4D97-AF65-F5344CB8AC3E}">
        <p14:creationId xmlns:p14="http://schemas.microsoft.com/office/powerpoint/2010/main" val="359899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9202</TotalTime>
  <Words>1015</Words>
  <Application>Microsoft Office PowerPoint</Application>
  <PresentationFormat>On-screen Show (4:3)</PresentationFormat>
  <Paragraphs>175</Paragraphs>
  <Slides>40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5" baseType="lpstr">
      <vt:lpstr>akagi_probook</vt:lpstr>
      <vt:lpstr>Arial</vt:lpstr>
      <vt:lpstr>Calibri</vt:lpstr>
      <vt:lpstr>Rockwell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Administrator</dc:creator>
  <cp:lastModifiedBy>Dele Olajide</cp:lastModifiedBy>
  <cp:revision>497</cp:revision>
  <dcterms:created xsi:type="dcterms:W3CDTF">2019-09-23T12:06:27Z</dcterms:created>
  <dcterms:modified xsi:type="dcterms:W3CDTF">2024-06-10T11:29:07Z</dcterms:modified>
</cp:coreProperties>
</file>