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21" r:id="rId2"/>
    <p:sldId id="542" r:id="rId3"/>
    <p:sldId id="543" r:id="rId4"/>
    <p:sldId id="525" r:id="rId5"/>
    <p:sldId id="548" r:id="rId6"/>
    <p:sldId id="544" r:id="rId7"/>
    <p:sldId id="551" r:id="rId8"/>
    <p:sldId id="552" r:id="rId9"/>
    <p:sldId id="547" r:id="rId10"/>
    <p:sldId id="549" r:id="rId11"/>
    <p:sldId id="55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9" d="100"/>
          <a:sy n="89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Christmas Day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7139126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Andrew </a:t>
            </a:r>
            <a:r>
              <a:rPr lang="en-GB" sz="1200" dirty="0" err="1">
                <a:solidFill>
                  <a:schemeClr val="bg1"/>
                </a:solidFill>
              </a:rPr>
              <a:t>Bergthold</a:t>
            </a:r>
            <a:r>
              <a:rPr lang="en-GB" sz="1200" dirty="0">
                <a:solidFill>
                  <a:schemeClr val="bg1"/>
                </a:solidFill>
              </a:rPr>
              <a:t> | Ed Cash | Franni Cash | Martin Cash | Scott Cash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2019 </a:t>
            </a:r>
            <a:r>
              <a:rPr lang="en-GB" sz="1200" dirty="0" err="1">
                <a:solidFill>
                  <a:schemeClr val="bg1"/>
                </a:solidFill>
              </a:rPr>
              <a:t>Alletrop</a:t>
            </a:r>
            <a:r>
              <a:rPr lang="en-GB" sz="1200" dirty="0">
                <a:solidFill>
                  <a:schemeClr val="bg1"/>
                </a:solidFill>
              </a:rPr>
              <a:t> Music; Andrew </a:t>
            </a:r>
            <a:r>
              <a:rPr lang="en-GB" sz="1200" dirty="0" err="1">
                <a:solidFill>
                  <a:schemeClr val="bg1"/>
                </a:solidFill>
              </a:rPr>
              <a:t>Bergthold</a:t>
            </a:r>
            <a:r>
              <a:rPr lang="en-GB" sz="1200" dirty="0">
                <a:solidFill>
                  <a:schemeClr val="bg1"/>
                </a:solidFill>
              </a:rPr>
              <a:t> Designee; Angie Feel Good Songs; Capitol CMG Genesis; Capitol CMG Paragon; </a:t>
            </a:r>
            <a:r>
              <a:rPr lang="en-GB" sz="1200" dirty="0" err="1">
                <a:solidFill>
                  <a:schemeClr val="bg1"/>
                </a:solidFill>
              </a:rPr>
              <a:t>McTyeire</a:t>
            </a:r>
            <a:r>
              <a:rPr lang="en-GB" sz="1200" dirty="0">
                <a:solidFill>
                  <a:schemeClr val="bg1"/>
                </a:solidFill>
              </a:rPr>
              <a:t> Music; We The Kingdom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221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1F40D-30DA-537F-1815-A16397F65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4A7630-4585-A2A5-F3EA-1DEEC8664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12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Sing all you people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Lord almighty reigns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creature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Come bless His name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D6DC5-3625-AC73-4F6D-B4C4C6C58224}"/>
              </a:ext>
            </a:extLst>
          </p:cNvPr>
          <p:cNvSpPr txBox="1"/>
          <p:nvPr/>
        </p:nvSpPr>
        <p:spPr>
          <a:xfrm>
            <a:off x="8359811" y="1075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85736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CF26F-0B5C-DF18-85EF-47042F7EA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78707B3-974C-6223-C634-83608F3D0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For He is good for He is good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was born to conquer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reason for Christmas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C22FF-755D-8BB2-BE7B-BD2C234695F8}"/>
              </a:ext>
            </a:extLst>
          </p:cNvPr>
          <p:cNvSpPr txBox="1"/>
          <p:nvPr/>
        </p:nvSpPr>
        <p:spPr>
          <a:xfrm>
            <a:off x="8221740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214766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Joy to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 a night like no other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Emmanuel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is with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1285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300642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FC74A-5CB5-CCFB-764D-72C247C97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9A39BDB-63AF-9B68-FB2A-34FCDED05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Beggars and kings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us come and adore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Rest in His peace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bow before Him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9B7F6-1F18-991B-84D9-DEFE5BEFDB61}"/>
              </a:ext>
            </a:extLst>
          </p:cNvPr>
          <p:cNvSpPr txBox="1"/>
          <p:nvPr/>
        </p:nvSpPr>
        <p:spPr>
          <a:xfrm>
            <a:off x="8407798" y="-2408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190376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12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Sing all you people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Lord almighty reigns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creature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Come bless His name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258718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DD26A-E419-58AA-31F7-D027700E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83DB00-3160-3C39-1122-B8496A705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For He is good for He is good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was born to conquer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reason for Christmas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9578E-CE5B-91E6-7E87-57DAEA9456F0}"/>
              </a:ext>
            </a:extLst>
          </p:cNvPr>
          <p:cNvSpPr txBox="1"/>
          <p:nvPr/>
        </p:nvSpPr>
        <p:spPr>
          <a:xfrm>
            <a:off x="824440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140444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4BDB2-26C1-E0A8-6D9E-39D6357E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2711F0-5DE0-0F66-3BB8-125A9E9BC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Stars we have seen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Over deserts and oceans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darkness was deep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never hopeless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Redemption came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His name is Jesus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D5D12-DE19-1C23-5626-66972817B6A8}"/>
              </a:ext>
            </a:extLst>
          </p:cNvPr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166175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8664C-D7BB-F6FE-9919-322CC3901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5D481D-87B9-B28E-4889-D38FEB581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12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Sing all you people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Lord almighty reigns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creature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Come bless His name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17D64-E20E-A362-5E5F-BC0BC99208A1}"/>
              </a:ext>
            </a:extLst>
          </p:cNvPr>
          <p:cNvSpPr txBox="1"/>
          <p:nvPr/>
        </p:nvSpPr>
        <p:spPr>
          <a:xfrm>
            <a:off x="8359811" y="2151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102180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025-29B8-3398-B944-1726C9177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EC7F7D-D771-1D1D-E1E2-3FE7853E0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For He is good for He is good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was born to conquer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reason for Christmas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591990-7BBD-8171-B776-E5DC428942A9}"/>
              </a:ext>
            </a:extLst>
          </p:cNvPr>
          <p:cNvSpPr txBox="1"/>
          <p:nvPr/>
        </p:nvSpPr>
        <p:spPr>
          <a:xfrm>
            <a:off x="8388424" y="1075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340213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3E57B-3189-6953-C53E-5B6FC89C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7A0E01-CA56-F526-C617-BA1709740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From the mountains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will shout it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Lord our God almighty reigns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is with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is with us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Lord our God almighty reigns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AF7E-8965-7765-E9DD-1EEC8EA3DF96}"/>
              </a:ext>
            </a:extLst>
          </p:cNvPr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298292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7381</TotalTime>
  <Words>295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2024-12-16T11:44:36Z</dcterms:modified>
</cp:coreProperties>
</file>