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70" r:id="rId2"/>
    <p:sldId id="671" r:id="rId3"/>
    <p:sldId id="686" r:id="rId4"/>
    <p:sldId id="687" r:id="rId5"/>
    <p:sldId id="68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9" d="100"/>
          <a:sy n="89" d="100"/>
        </p:scale>
        <p:origin x="156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How Good And How Pleasant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1091536</a:t>
            </a:r>
          </a:p>
          <a:p>
            <a:r>
              <a:rPr lang="en-GB" sz="1200" dirty="0">
                <a:solidFill>
                  <a:schemeClr val="bg1"/>
                </a:solidFill>
              </a:rPr>
              <a:t>Graham Kendrick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1995 Make Way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7839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How good and how pleasant it is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we all live in unity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Refreshing as dew at the dawn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Like rare anointing oil upon the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70267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It's so good so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we live together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peace and harmony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so good so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we live together in His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7253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B5DAA-0E48-9C6B-5600-3DD9CFCFB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0C670B-5C0A-C980-21BA-B9B75842E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How deep are the rivers that run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we are one in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share with the Father and Son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blessings of His everlasting life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5A527-354D-8195-265E-66B2A413C46F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20000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D2B9F-5878-54AF-26B3-8E69363EF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E23485-24E4-BC48-B389-1867C7571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It's so good so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we live together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peace and harmony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so good so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we live together in His love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D4952-DDD2-AA8A-C138-F229B3E5ED9D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18015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7370</TotalTime>
  <Words>148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2025-02-17T08:00:18Z</dcterms:modified>
</cp:coreProperties>
</file>