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257" r:id="rId2"/>
    <p:sldId id="1258" r:id="rId3"/>
    <p:sldId id="1259" r:id="rId4"/>
    <p:sldId id="1260" r:id="rId5"/>
    <p:sldId id="1261" r:id="rId6"/>
    <p:sldId id="1262" r:id="rId7"/>
    <p:sldId id="1263" r:id="rId8"/>
    <p:sldId id="1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1" autoAdjust="0"/>
    <p:restoredTop sz="82272" autoAdjust="0"/>
  </p:normalViewPr>
  <p:slideViewPr>
    <p:cSldViewPr>
      <p:cViewPr varScale="1">
        <p:scale>
          <a:sx n="89" d="100"/>
          <a:sy n="89" d="100"/>
        </p:scale>
        <p:origin x="1560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17/02/2025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17/02/2025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Jesus At The Centre</a:t>
            </a:r>
            <a:endParaRPr lang="en-GB" sz="6600" b="0" i="0" dirty="0">
              <a:solidFill>
                <a:srgbClr val="00A3E0"/>
              </a:solidFill>
              <a:effectLst/>
              <a:latin typeface="akagi_probook"/>
            </a:endParaRP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6115180</a:t>
            </a:r>
          </a:p>
          <a:p>
            <a:r>
              <a:rPr lang="en-GB" sz="1200" dirty="0">
                <a:solidFill>
                  <a:schemeClr val="bg1"/>
                </a:solidFill>
              </a:rPr>
              <a:t>Adam Ranney | Israel Houghton | Micah Massey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2011 Integrity Worship Music; Integrity's Praise! Music; Sound Of The New Breed; Heart Anthem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13385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Jesus at the </a:t>
            </a:r>
            <a:r>
              <a:rPr lang="en-GB" sz="3600" dirty="0" err="1">
                <a:solidFill>
                  <a:schemeClr val="bg1"/>
                </a:solidFill>
              </a:rPr>
              <a:t>center</a:t>
            </a:r>
            <a:r>
              <a:rPr lang="en-GB" sz="3600" dirty="0">
                <a:solidFill>
                  <a:schemeClr val="bg1"/>
                </a:solidFill>
              </a:rPr>
              <a:t> of it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at the </a:t>
            </a:r>
            <a:r>
              <a:rPr lang="en-GB" sz="3600" dirty="0" err="1">
                <a:solidFill>
                  <a:schemeClr val="bg1"/>
                </a:solidFill>
              </a:rPr>
              <a:t>center</a:t>
            </a:r>
            <a:r>
              <a:rPr lang="en-GB" sz="3600" dirty="0">
                <a:solidFill>
                  <a:schemeClr val="bg1"/>
                </a:solidFill>
              </a:rPr>
              <a:t> of it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From beginning to the end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 will always be it's always been You Jesus </a:t>
            </a:r>
            <a:r>
              <a:rPr lang="en-GB" sz="3600" dirty="0" err="1">
                <a:solidFill>
                  <a:schemeClr val="bg1"/>
                </a:solidFill>
              </a:rPr>
              <a:t>Jesus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244812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F4A45-7C74-508E-4D36-1F6D0BEF2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7CC8734-07B9-D44C-2E36-4D4760948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nothing else matters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in this world will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You're the </a:t>
            </a:r>
            <a:r>
              <a:rPr lang="en-GB" sz="3600" dirty="0" err="1">
                <a:solidFill>
                  <a:schemeClr val="bg1"/>
                </a:solidFill>
              </a:rPr>
              <a:t>center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 err="1">
                <a:solidFill>
                  <a:schemeClr val="bg1"/>
                </a:solidFill>
              </a:rPr>
              <a:t>Ev'rything</a:t>
            </a:r>
            <a:r>
              <a:rPr lang="en-GB" sz="3600" dirty="0">
                <a:solidFill>
                  <a:schemeClr val="bg1"/>
                </a:solidFill>
              </a:rPr>
              <a:t> revolves around You Jesus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44FF91-D400-A776-607C-8CFAA44C7C44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286675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24192-164A-DDBF-CAD8-44CC80E4F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CA41178-FCC8-BB83-1FA2-B3AB25E04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Jesus be the </a:t>
            </a:r>
            <a:r>
              <a:rPr lang="en-GB" sz="3600" dirty="0" err="1">
                <a:solidFill>
                  <a:schemeClr val="bg1"/>
                </a:solidFill>
              </a:rPr>
              <a:t>center</a:t>
            </a:r>
            <a:r>
              <a:rPr lang="en-GB" sz="3600" dirty="0">
                <a:solidFill>
                  <a:schemeClr val="bg1"/>
                </a:solidFill>
              </a:rPr>
              <a:t> of my life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be the </a:t>
            </a:r>
            <a:r>
              <a:rPr lang="en-GB" sz="3600" dirty="0" err="1">
                <a:solidFill>
                  <a:schemeClr val="bg1"/>
                </a:solidFill>
              </a:rPr>
              <a:t>center</a:t>
            </a:r>
            <a:r>
              <a:rPr lang="en-GB" sz="3600" dirty="0">
                <a:solidFill>
                  <a:schemeClr val="bg1"/>
                </a:solidFill>
              </a:rPr>
              <a:t> of my life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From beginning to the end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 will always be it's always been You Jesus </a:t>
            </a:r>
            <a:r>
              <a:rPr lang="en-GB" sz="3600" dirty="0" err="1">
                <a:solidFill>
                  <a:schemeClr val="bg1"/>
                </a:solidFill>
              </a:rPr>
              <a:t>Jesus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E91AE-8D24-BFFB-E903-294BF505BFAF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141631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F37CC-423A-E26E-6DEC-69F57FE0C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1265E9D-8542-0E6E-5BF0-780BE6D41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nothing else matters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in this world will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You're the </a:t>
            </a:r>
            <a:r>
              <a:rPr lang="en-GB" sz="3600" dirty="0" err="1">
                <a:solidFill>
                  <a:schemeClr val="bg1"/>
                </a:solidFill>
              </a:rPr>
              <a:t>center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 err="1">
                <a:solidFill>
                  <a:schemeClr val="bg1"/>
                </a:solidFill>
              </a:rPr>
              <a:t>Ev'rything</a:t>
            </a:r>
            <a:r>
              <a:rPr lang="en-GB" sz="3600" dirty="0">
                <a:solidFill>
                  <a:schemeClr val="bg1"/>
                </a:solidFill>
              </a:rPr>
              <a:t> revolves around You Jesus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681C3-C0AF-050B-5BAE-183E587CF286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352820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3770A-133E-2BBA-7E2D-5FB595291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895CBF9-96FF-A6C7-1D5A-63F0BF9BE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From my heart to the heavens Jesus be the </a:t>
            </a:r>
            <a:r>
              <a:rPr lang="en-GB" sz="3600" dirty="0" err="1">
                <a:solidFill>
                  <a:schemeClr val="bg1"/>
                </a:solidFill>
              </a:rPr>
              <a:t>center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It's all about You yes it's all about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From my heart to the heavens Jesus be the </a:t>
            </a:r>
            <a:r>
              <a:rPr lang="en-GB" sz="3600" dirty="0" err="1">
                <a:solidFill>
                  <a:schemeClr val="bg1"/>
                </a:solidFill>
              </a:rPr>
              <a:t>center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It's all about You yes it's all about You (Jesus)</a:t>
            </a:r>
          </a:p>
          <a:p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0EB51-B6FC-BFAE-F681-06D46E827618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3023831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34625-3D56-4E4C-1A90-761AD2264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1168778-4C05-F940-7A6D-712DAD6E3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Jesus be the </a:t>
            </a:r>
            <a:r>
              <a:rPr lang="en-GB" sz="3600" dirty="0" err="1">
                <a:solidFill>
                  <a:schemeClr val="bg1"/>
                </a:solidFill>
              </a:rPr>
              <a:t>center</a:t>
            </a:r>
            <a:r>
              <a:rPr lang="en-GB" sz="3600" dirty="0">
                <a:solidFill>
                  <a:schemeClr val="bg1"/>
                </a:solidFill>
              </a:rPr>
              <a:t> of Your church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be the </a:t>
            </a:r>
            <a:r>
              <a:rPr lang="en-GB" sz="3600" dirty="0" err="1">
                <a:solidFill>
                  <a:schemeClr val="bg1"/>
                </a:solidFill>
              </a:rPr>
              <a:t>center</a:t>
            </a:r>
            <a:r>
              <a:rPr lang="en-GB" sz="3600" dirty="0">
                <a:solidFill>
                  <a:schemeClr val="bg1"/>
                </a:solidFill>
              </a:rPr>
              <a:t> of Your church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</a:t>
            </a:r>
            <a:r>
              <a:rPr lang="en-GB" sz="3600" dirty="0" err="1">
                <a:solidFill>
                  <a:schemeClr val="bg1"/>
                </a:solidFill>
              </a:rPr>
              <a:t>ev'ry</a:t>
            </a:r>
            <a:r>
              <a:rPr lang="en-GB" sz="3600" dirty="0">
                <a:solidFill>
                  <a:schemeClr val="bg1"/>
                </a:solidFill>
              </a:rPr>
              <a:t> knee will bow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</a:t>
            </a:r>
            <a:r>
              <a:rPr lang="en-GB" sz="3600" dirty="0" err="1">
                <a:solidFill>
                  <a:schemeClr val="bg1"/>
                </a:solidFill>
              </a:rPr>
              <a:t>ev'ry</a:t>
            </a:r>
            <a:r>
              <a:rPr lang="en-GB" sz="3600" dirty="0">
                <a:solidFill>
                  <a:schemeClr val="bg1"/>
                </a:solidFill>
              </a:rPr>
              <a:t> tongue shall confess You</a:t>
            </a:r>
            <a:br>
              <a:rPr lang="en-GB" sz="3600" dirty="0">
                <a:solidFill>
                  <a:schemeClr val="bg1"/>
                </a:solidFill>
              </a:rPr>
            </a:b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Jesus </a:t>
            </a:r>
            <a:r>
              <a:rPr lang="en-GB" sz="3600" dirty="0" err="1">
                <a:solidFill>
                  <a:schemeClr val="bg1"/>
                </a:solidFill>
              </a:rPr>
              <a:t>Jesus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err="1">
                <a:solidFill>
                  <a:schemeClr val="bg1"/>
                </a:solidFill>
              </a:rPr>
              <a:t>Jesus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err="1">
                <a:solidFill>
                  <a:schemeClr val="bg1"/>
                </a:solidFill>
              </a:rPr>
              <a:t>Jesus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Jesus </a:t>
            </a:r>
            <a:r>
              <a:rPr lang="en-GB" sz="3600" dirty="0" err="1">
                <a:solidFill>
                  <a:schemeClr val="bg1"/>
                </a:solidFill>
              </a:rPr>
              <a:t>Jesus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err="1">
                <a:solidFill>
                  <a:schemeClr val="bg1"/>
                </a:solidFill>
              </a:rPr>
              <a:t>Jesus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err="1">
                <a:solidFill>
                  <a:schemeClr val="bg1"/>
                </a:solidFill>
              </a:rPr>
              <a:t>Jesus</a:t>
            </a:r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578B9-996A-C48A-DB9C-AC718345240F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53192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A5995-72C8-AFC9-E88E-8ECB960E3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0780378-3171-B1A2-2B25-6E2D53D78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nothing else matters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in this world will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You're the </a:t>
            </a:r>
            <a:r>
              <a:rPr lang="en-GB" sz="3600" dirty="0" err="1">
                <a:solidFill>
                  <a:schemeClr val="bg1"/>
                </a:solidFill>
              </a:rPr>
              <a:t>center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 err="1">
                <a:solidFill>
                  <a:schemeClr val="bg1"/>
                </a:solidFill>
              </a:rPr>
              <a:t>Ev'rything</a:t>
            </a:r>
            <a:r>
              <a:rPr lang="en-GB" sz="3600" dirty="0">
                <a:solidFill>
                  <a:schemeClr val="bg1"/>
                </a:solidFill>
              </a:rPr>
              <a:t> revolves around You Jesus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BA9B8F-26B1-D958-4828-7ACE085EAA82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1203793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7372</TotalTime>
  <Words>267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385</cp:revision>
  <dcterms:created xsi:type="dcterms:W3CDTF">2019-09-23T12:06:27Z</dcterms:created>
  <dcterms:modified xsi:type="dcterms:W3CDTF">2025-02-17T08:20:30Z</dcterms:modified>
</cp:coreProperties>
</file>