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6" r:id="rId3"/>
    <p:sldId id="467" r:id="rId4"/>
    <p:sldId id="474" r:id="rId5"/>
    <p:sldId id="8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Blessed be the name of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Clinton </a:t>
            </a:r>
            <a:r>
              <a:rPr lang="en-GB" sz="1200" dirty="0" err="1">
                <a:solidFill>
                  <a:schemeClr val="bg1"/>
                </a:solidFill>
              </a:rPr>
              <a:t>Utterbach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Words and Music: (c) 1988, 19898 Polygram Music Publishing Ltd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Blessed be the name of the Lord, Most High.  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The name of the Lord is a strong tower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righteous run into it and they are saved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Glory to the name of the Lord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Glory to the name of the Lord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Glory to the name of the Lord, Most High.  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is the name of the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is the name of the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is the name of the Lord, Most High.  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87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143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2023-03-20T12:02:26Z</dcterms:modified>
</cp:coreProperties>
</file>