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861" r:id="rId6"/>
    <p:sldId id="862" r:id="rId7"/>
    <p:sldId id="8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20/03/2023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rgbClr val="00A3E0"/>
                </a:solidFill>
                <a:latin typeface="akagi_probook"/>
              </a:rPr>
              <a:t>The Power Of The Cross</a:t>
            </a:r>
            <a:endParaRPr lang="en-GB" sz="44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4490766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 to see the dawn of the darkest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on the road to Calvary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Tried by sinful men torn and beaten then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Nailed to a cross of wood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the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became sin for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Took the blame bore the wrath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stand forgiven at the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 to see the pain written on Your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Bearing the awesome weight of sin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bitter thought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evil deed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Crowning Your bloodstained brow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Now the daylight flees now the ground beneath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Quakes as its Maker bows His head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Curtain torn in two dead are raised to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Finished the </a:t>
            </a:r>
            <a:r>
              <a:rPr lang="en-GB" sz="4000" dirty="0" err="1">
                <a:solidFill>
                  <a:schemeClr val="bg1"/>
                </a:solidFill>
              </a:rPr>
              <a:t>vict'ry</a:t>
            </a:r>
            <a:r>
              <a:rPr lang="en-GB" sz="4000" dirty="0">
                <a:solidFill>
                  <a:schemeClr val="bg1"/>
                </a:solidFill>
              </a:rPr>
              <a:t> cry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1623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 to see my name written in the wounds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through Your </a:t>
            </a:r>
            <a:r>
              <a:rPr lang="en-GB" sz="4000" dirty="0" err="1">
                <a:solidFill>
                  <a:schemeClr val="bg1"/>
                </a:solidFill>
              </a:rPr>
              <a:t>suff'ring</a:t>
            </a:r>
            <a:r>
              <a:rPr lang="en-GB" sz="4000" dirty="0">
                <a:solidFill>
                  <a:schemeClr val="bg1"/>
                </a:solidFill>
              </a:rPr>
              <a:t> I am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Death is crushed to death life is mine to 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Won through Your selfless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05181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the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Son of God slain for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love what a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stand forgiven at the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16805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218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2023-03-20T12:02:03Z</dcterms:modified>
</cp:coreProperties>
</file>