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59" r:id="rId2"/>
    <p:sldId id="521" r:id="rId3"/>
    <p:sldId id="522" r:id="rId4"/>
    <p:sldId id="523" r:id="rId5"/>
    <p:sldId id="524" r:id="rId6"/>
    <p:sldId id="530" r:id="rId7"/>
    <p:sldId id="527" r:id="rId8"/>
    <p:sldId id="404" r:id="rId9"/>
    <p:sldId id="387" r:id="rId10"/>
    <p:sldId id="403" r:id="rId11"/>
    <p:sldId id="528" r:id="rId12"/>
    <p:sldId id="529" r:id="rId13"/>
    <p:sldId id="481" r:id="rId14"/>
    <p:sldId id="512" r:id="rId15"/>
    <p:sldId id="514" r:id="rId16"/>
    <p:sldId id="423" r:id="rId17"/>
    <p:sldId id="424" r:id="rId18"/>
    <p:sldId id="425" r:id="rId19"/>
    <p:sldId id="426" r:id="rId20"/>
    <p:sldId id="515" r:id="rId21"/>
    <p:sldId id="525" r:id="rId22"/>
    <p:sldId id="526" r:id="rId23"/>
    <p:sldId id="460" r:id="rId24"/>
    <p:sldId id="477" r:id="rId25"/>
    <p:sldId id="478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18" autoAdjust="0"/>
    <p:restoredTop sz="94660"/>
  </p:normalViewPr>
  <p:slideViewPr>
    <p:cSldViewPr>
      <p:cViewPr varScale="1">
        <p:scale>
          <a:sx n="106" d="100"/>
          <a:sy n="106" d="100"/>
        </p:scale>
        <p:origin x="1902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17/01/2022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17/01/2022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17/01/2022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17/01/2022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17/01/2022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17/01/2022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17/01/2022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17/01/2022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17/01/2022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17/01/2022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17/01/2022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17/01/2022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C73C4-F008-4FD5-AAEC-EF911DED4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764704"/>
            <a:ext cx="8229600" cy="4525963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GB" sz="6000" dirty="0">
                <a:solidFill>
                  <a:schemeClr val="bg1"/>
                </a:solidFill>
              </a:rPr>
              <a:t>Cornerstone City Church</a:t>
            </a:r>
            <a:br>
              <a:rPr lang="en-GB" sz="6000" dirty="0">
                <a:solidFill>
                  <a:schemeClr val="bg1"/>
                </a:solidFill>
              </a:rPr>
            </a:br>
            <a:r>
              <a:rPr lang="en-GB" sz="6000" dirty="0">
                <a:solidFill>
                  <a:schemeClr val="bg1"/>
                </a:solidFill>
              </a:rPr>
              <a:t>Peninsula Plus Community</a:t>
            </a:r>
            <a:br>
              <a:rPr lang="en-GB" sz="6000" dirty="0">
                <a:solidFill>
                  <a:schemeClr val="bg1"/>
                </a:solidFill>
              </a:rPr>
            </a:br>
            <a:br>
              <a:rPr lang="en-GB" sz="6000" dirty="0">
                <a:solidFill>
                  <a:schemeClr val="bg1"/>
                </a:solidFill>
              </a:rPr>
            </a:br>
            <a:r>
              <a:rPr lang="en-GB" sz="5200" dirty="0" err="1">
                <a:solidFill>
                  <a:schemeClr val="bg1"/>
                </a:solidFill>
              </a:rPr>
              <a:t>Hoo</a:t>
            </a:r>
            <a:r>
              <a:rPr lang="en-GB" sz="5200" dirty="0">
                <a:solidFill>
                  <a:schemeClr val="bg1"/>
                </a:solidFill>
              </a:rPr>
              <a:t>  Are </a:t>
            </a:r>
            <a:r>
              <a:rPr lang="en-GB" sz="5200" dirty="0" err="1">
                <a:solidFill>
                  <a:schemeClr val="bg1"/>
                </a:solidFill>
              </a:rPr>
              <a:t>Ya</a:t>
            </a:r>
            <a:br>
              <a:rPr lang="en-GB" sz="5200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23-01-2022</a:t>
            </a:r>
          </a:p>
        </p:txBody>
      </p:sp>
    </p:spTree>
    <p:extLst>
      <p:ext uri="{BB962C8B-B14F-4D97-AF65-F5344CB8AC3E}">
        <p14:creationId xmlns:p14="http://schemas.microsoft.com/office/powerpoint/2010/main" val="1099612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0"/>
            <a:ext cx="8640960" cy="6858000"/>
          </a:xfrm>
        </p:spPr>
        <p:txBody>
          <a:bodyPr>
            <a:noAutofit/>
          </a:bodyPr>
          <a:lstStyle/>
          <a:p>
            <a:r>
              <a:rPr lang="en-GB" sz="4700" dirty="0">
                <a:solidFill>
                  <a:schemeClr val="bg1"/>
                </a:solidFill>
              </a:rPr>
              <a:t>Jesus be the </a:t>
            </a:r>
            <a:r>
              <a:rPr lang="en-GB" sz="4700" dirty="0" err="1">
                <a:solidFill>
                  <a:schemeClr val="bg1"/>
                </a:solidFill>
              </a:rPr>
              <a:t>center</a:t>
            </a:r>
            <a:r>
              <a:rPr lang="en-GB" sz="4700" dirty="0">
                <a:solidFill>
                  <a:schemeClr val="bg1"/>
                </a:solidFill>
              </a:rPr>
              <a:t> of my life</a:t>
            </a:r>
          </a:p>
          <a:p>
            <a:r>
              <a:rPr lang="en-GB" sz="4700" dirty="0">
                <a:solidFill>
                  <a:schemeClr val="bg1"/>
                </a:solidFill>
              </a:rPr>
              <a:t>Jesus be the </a:t>
            </a:r>
            <a:r>
              <a:rPr lang="en-GB" sz="4700" dirty="0" err="1">
                <a:solidFill>
                  <a:schemeClr val="bg1"/>
                </a:solidFill>
              </a:rPr>
              <a:t>center</a:t>
            </a:r>
            <a:r>
              <a:rPr lang="en-GB" sz="4700" dirty="0">
                <a:solidFill>
                  <a:schemeClr val="bg1"/>
                </a:solidFill>
              </a:rPr>
              <a:t> of my life</a:t>
            </a:r>
          </a:p>
          <a:p>
            <a:r>
              <a:rPr lang="en-GB" sz="4700" dirty="0">
                <a:solidFill>
                  <a:schemeClr val="bg1"/>
                </a:solidFill>
              </a:rPr>
              <a:t>From beginning to the end</a:t>
            </a:r>
          </a:p>
          <a:p>
            <a:r>
              <a:rPr lang="en-GB" sz="4700" dirty="0">
                <a:solidFill>
                  <a:schemeClr val="bg1"/>
                </a:solidFill>
              </a:rPr>
              <a:t>It will always be it's always been You Jesus </a:t>
            </a:r>
            <a:r>
              <a:rPr lang="en-GB" sz="4700" dirty="0" err="1">
                <a:solidFill>
                  <a:schemeClr val="bg1"/>
                </a:solidFill>
              </a:rPr>
              <a:t>Jesus</a:t>
            </a:r>
            <a:endParaRPr lang="en-GB" sz="47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3/5</a:t>
            </a:r>
          </a:p>
        </p:txBody>
      </p:sp>
    </p:spTree>
    <p:extLst>
      <p:ext uri="{BB962C8B-B14F-4D97-AF65-F5344CB8AC3E}">
        <p14:creationId xmlns:p14="http://schemas.microsoft.com/office/powerpoint/2010/main" val="3461571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0"/>
            <a:ext cx="8640960" cy="6858000"/>
          </a:xfrm>
        </p:spPr>
        <p:txBody>
          <a:bodyPr>
            <a:noAutofit/>
          </a:bodyPr>
          <a:lstStyle/>
          <a:p>
            <a:r>
              <a:rPr lang="en-GB" sz="4700" dirty="0">
                <a:solidFill>
                  <a:schemeClr val="bg1"/>
                </a:solidFill>
              </a:rPr>
              <a:t>From my heart to the heavens Jesus be the </a:t>
            </a:r>
            <a:r>
              <a:rPr lang="en-GB" sz="4700" dirty="0" err="1">
                <a:solidFill>
                  <a:schemeClr val="bg1"/>
                </a:solidFill>
              </a:rPr>
              <a:t>center</a:t>
            </a:r>
            <a:endParaRPr lang="en-GB" sz="4700" dirty="0">
              <a:solidFill>
                <a:schemeClr val="bg1"/>
              </a:solidFill>
            </a:endParaRPr>
          </a:p>
          <a:p>
            <a:r>
              <a:rPr lang="en-GB" sz="4700" dirty="0">
                <a:solidFill>
                  <a:schemeClr val="bg1"/>
                </a:solidFill>
              </a:rPr>
              <a:t>It's all about You yes it's all about You</a:t>
            </a:r>
          </a:p>
          <a:p>
            <a:r>
              <a:rPr lang="en-GB" sz="4700" dirty="0">
                <a:solidFill>
                  <a:schemeClr val="bg1"/>
                </a:solidFill>
              </a:rPr>
              <a:t>From my heart to the heavens Jesus be the </a:t>
            </a:r>
            <a:r>
              <a:rPr lang="en-GB" sz="4700" dirty="0" err="1">
                <a:solidFill>
                  <a:schemeClr val="bg1"/>
                </a:solidFill>
              </a:rPr>
              <a:t>center</a:t>
            </a:r>
            <a:endParaRPr lang="en-GB" sz="4700" dirty="0">
              <a:solidFill>
                <a:schemeClr val="bg1"/>
              </a:solidFill>
            </a:endParaRPr>
          </a:p>
          <a:p>
            <a:r>
              <a:rPr lang="en-GB" sz="4700" dirty="0">
                <a:solidFill>
                  <a:schemeClr val="bg1"/>
                </a:solidFill>
              </a:rPr>
              <a:t>It's all about You yes it's all about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4/5</a:t>
            </a:r>
          </a:p>
        </p:txBody>
      </p:sp>
    </p:spTree>
    <p:extLst>
      <p:ext uri="{BB962C8B-B14F-4D97-AF65-F5344CB8AC3E}">
        <p14:creationId xmlns:p14="http://schemas.microsoft.com/office/powerpoint/2010/main" val="2467338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588474"/>
            <a:ext cx="8640960" cy="6269525"/>
          </a:xfrm>
        </p:spPr>
        <p:txBody>
          <a:bodyPr>
            <a:noAutofit/>
          </a:bodyPr>
          <a:lstStyle/>
          <a:p>
            <a:r>
              <a:rPr lang="en-GB" sz="4700" dirty="0">
                <a:solidFill>
                  <a:schemeClr val="bg1"/>
                </a:solidFill>
              </a:rPr>
              <a:t>Jesus be the </a:t>
            </a:r>
            <a:r>
              <a:rPr lang="en-GB" sz="4700" dirty="0" err="1">
                <a:solidFill>
                  <a:schemeClr val="bg1"/>
                </a:solidFill>
              </a:rPr>
              <a:t>center</a:t>
            </a:r>
            <a:r>
              <a:rPr lang="en-GB" sz="4700" dirty="0">
                <a:solidFill>
                  <a:schemeClr val="bg1"/>
                </a:solidFill>
              </a:rPr>
              <a:t> of Your church</a:t>
            </a:r>
          </a:p>
          <a:p>
            <a:r>
              <a:rPr lang="en-GB" sz="4700" dirty="0">
                <a:solidFill>
                  <a:schemeClr val="bg1"/>
                </a:solidFill>
              </a:rPr>
              <a:t>Jesus be the </a:t>
            </a:r>
            <a:r>
              <a:rPr lang="en-GB" sz="4700" dirty="0" err="1">
                <a:solidFill>
                  <a:schemeClr val="bg1"/>
                </a:solidFill>
              </a:rPr>
              <a:t>center</a:t>
            </a:r>
            <a:r>
              <a:rPr lang="en-GB" sz="4700" dirty="0">
                <a:solidFill>
                  <a:schemeClr val="bg1"/>
                </a:solidFill>
              </a:rPr>
              <a:t> of Your church</a:t>
            </a:r>
          </a:p>
          <a:p>
            <a:r>
              <a:rPr lang="en-GB" sz="4700" dirty="0">
                <a:solidFill>
                  <a:schemeClr val="bg1"/>
                </a:solidFill>
              </a:rPr>
              <a:t>And </a:t>
            </a:r>
            <a:r>
              <a:rPr lang="en-GB" sz="4700" dirty="0" err="1">
                <a:solidFill>
                  <a:schemeClr val="bg1"/>
                </a:solidFill>
              </a:rPr>
              <a:t>ev'ry</a:t>
            </a:r>
            <a:r>
              <a:rPr lang="en-GB" sz="4700" dirty="0">
                <a:solidFill>
                  <a:schemeClr val="bg1"/>
                </a:solidFill>
              </a:rPr>
              <a:t> knee will bow</a:t>
            </a:r>
          </a:p>
          <a:p>
            <a:r>
              <a:rPr lang="en-GB" sz="4700" dirty="0">
                <a:solidFill>
                  <a:schemeClr val="bg1"/>
                </a:solidFill>
              </a:rPr>
              <a:t>And </a:t>
            </a:r>
            <a:r>
              <a:rPr lang="en-GB" sz="4700" dirty="0" err="1">
                <a:solidFill>
                  <a:schemeClr val="bg1"/>
                </a:solidFill>
              </a:rPr>
              <a:t>ev'ry</a:t>
            </a:r>
            <a:r>
              <a:rPr lang="en-GB" sz="4700" dirty="0">
                <a:solidFill>
                  <a:schemeClr val="bg1"/>
                </a:solidFill>
              </a:rPr>
              <a:t> tongue shall confess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5/5</a:t>
            </a:r>
          </a:p>
        </p:txBody>
      </p:sp>
    </p:spTree>
    <p:extLst>
      <p:ext uri="{BB962C8B-B14F-4D97-AF65-F5344CB8AC3E}">
        <p14:creationId xmlns:p14="http://schemas.microsoft.com/office/powerpoint/2010/main" val="2116406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6600" dirty="0">
              <a:solidFill>
                <a:srgbClr val="00A3E0"/>
              </a:solidFill>
              <a:latin typeface="akagi_probook"/>
            </a:endParaRPr>
          </a:p>
          <a:p>
            <a:r>
              <a:rPr lang="en-GB" sz="6600" dirty="0">
                <a:solidFill>
                  <a:srgbClr val="00A3E0"/>
                </a:solidFill>
                <a:latin typeface="akagi_probook"/>
              </a:rPr>
              <a:t>Draw me close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1459484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Kelly Carpenter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1994 Mercy / Vineyard Publishing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2884710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Draw me close to You never let me go</a:t>
            </a:r>
          </a:p>
          <a:p>
            <a:r>
              <a:rPr lang="en-GB" sz="4000" dirty="0">
                <a:solidFill>
                  <a:schemeClr val="bg1"/>
                </a:solidFill>
              </a:rPr>
              <a:t>I lay it all down again</a:t>
            </a:r>
          </a:p>
          <a:p>
            <a:r>
              <a:rPr lang="en-GB" sz="4000" dirty="0">
                <a:solidFill>
                  <a:schemeClr val="bg1"/>
                </a:solidFill>
              </a:rPr>
              <a:t>To hear You say that I'm Your friend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 are my desire no one else will do</a:t>
            </a:r>
          </a:p>
          <a:p>
            <a:r>
              <a:rPr lang="en-GB" sz="4000" dirty="0" err="1">
                <a:solidFill>
                  <a:schemeClr val="bg1"/>
                </a:solidFill>
              </a:rPr>
              <a:t>'Cause</a:t>
            </a:r>
            <a:r>
              <a:rPr lang="en-GB" sz="4000" dirty="0">
                <a:solidFill>
                  <a:schemeClr val="bg1"/>
                </a:solidFill>
              </a:rPr>
              <a:t> nothing else could take Your place</a:t>
            </a:r>
          </a:p>
          <a:p>
            <a:r>
              <a:rPr lang="en-GB" sz="4000" dirty="0">
                <a:solidFill>
                  <a:schemeClr val="bg1"/>
                </a:solidFill>
              </a:rPr>
              <a:t>To feel the warmth of Your embrace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Help me find the way bring me back to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1/2</a:t>
            </a:r>
          </a:p>
        </p:txBody>
      </p:sp>
    </p:spTree>
    <p:extLst>
      <p:ext uri="{BB962C8B-B14F-4D97-AF65-F5344CB8AC3E}">
        <p14:creationId xmlns:p14="http://schemas.microsoft.com/office/powerpoint/2010/main" val="28859729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You're all I want</a:t>
            </a:r>
          </a:p>
          <a:p>
            <a:r>
              <a:rPr lang="en-GB" sz="5400" dirty="0">
                <a:solidFill>
                  <a:schemeClr val="bg1"/>
                </a:solidFill>
              </a:rPr>
              <a:t>You're all I've ever needed</a:t>
            </a:r>
          </a:p>
          <a:p>
            <a:r>
              <a:rPr lang="en-GB" sz="5400" dirty="0">
                <a:solidFill>
                  <a:schemeClr val="bg1"/>
                </a:solidFill>
              </a:rPr>
              <a:t>You're all I want</a:t>
            </a:r>
          </a:p>
          <a:p>
            <a:r>
              <a:rPr lang="en-GB" sz="5400" dirty="0">
                <a:solidFill>
                  <a:schemeClr val="bg1"/>
                </a:solidFill>
              </a:rPr>
              <a:t>Help me know You are near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2/2</a:t>
            </a:r>
          </a:p>
        </p:txBody>
      </p:sp>
    </p:spTree>
    <p:extLst>
      <p:ext uri="{BB962C8B-B14F-4D97-AF65-F5344CB8AC3E}">
        <p14:creationId xmlns:p14="http://schemas.microsoft.com/office/powerpoint/2010/main" val="14553969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9600" dirty="0"/>
          </a:p>
          <a:p>
            <a:r>
              <a:rPr lang="en-GB" sz="9600" dirty="0">
                <a:solidFill>
                  <a:schemeClr val="bg1"/>
                </a:solidFill>
              </a:rPr>
              <a:t>The Stand</a:t>
            </a:r>
          </a:p>
          <a:p>
            <a:r>
              <a:rPr lang="en-GB" sz="1200" dirty="0"/>
              <a:t>CCLI Song # 4705248</a:t>
            </a:r>
          </a:p>
          <a:p>
            <a:endParaRPr lang="en-GB" sz="1200" dirty="0"/>
          </a:p>
          <a:p>
            <a:r>
              <a:rPr lang="en-GB" sz="1200" dirty="0"/>
              <a:t>Joel Houston</a:t>
            </a:r>
          </a:p>
          <a:p>
            <a:endParaRPr lang="en-GB" sz="1200" dirty="0"/>
          </a:p>
          <a:p>
            <a:r>
              <a:rPr lang="en-GB" sz="1200" dirty="0"/>
              <a:t>© 2005 Hillsong Music Publishing Australia (Admin. by Hillsong Music Publishing UK)</a:t>
            </a:r>
          </a:p>
          <a:p>
            <a:r>
              <a:rPr lang="en-GB" sz="1200" dirty="0"/>
              <a:t>For use solely with the </a:t>
            </a:r>
            <a:r>
              <a:rPr lang="en-GB" sz="1200" dirty="0" err="1"/>
              <a:t>SongSelect</a:t>
            </a:r>
            <a:r>
              <a:rPr lang="en-GB" sz="1200" dirty="0"/>
              <a:t>® Terms of Use. All rights reserved. www.ccli.com</a:t>
            </a:r>
          </a:p>
          <a:p>
            <a:endParaRPr lang="en-GB" sz="1200" dirty="0"/>
          </a:p>
          <a:p>
            <a:r>
              <a:rPr lang="en-GB" sz="1200" dirty="0"/>
              <a:t>CCLI Licence No. 33265</a:t>
            </a:r>
          </a:p>
          <a:p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3080456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You stood before creation</a:t>
            </a:r>
          </a:p>
          <a:p>
            <a:r>
              <a:rPr lang="en-GB" sz="5400" dirty="0">
                <a:solidFill>
                  <a:schemeClr val="bg1"/>
                </a:solidFill>
              </a:rPr>
              <a:t>Eternity in Your hand</a:t>
            </a:r>
          </a:p>
          <a:p>
            <a:r>
              <a:rPr lang="en-GB" sz="5400" dirty="0">
                <a:solidFill>
                  <a:schemeClr val="bg1"/>
                </a:solidFill>
              </a:rPr>
              <a:t>You spoke the earth into motion</a:t>
            </a:r>
          </a:p>
          <a:p>
            <a:r>
              <a:rPr lang="en-GB" sz="5400" dirty="0">
                <a:solidFill>
                  <a:schemeClr val="bg1"/>
                </a:solidFill>
              </a:rPr>
              <a:t>My soul now to stan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1/6</a:t>
            </a:r>
          </a:p>
        </p:txBody>
      </p:sp>
    </p:spTree>
    <p:extLst>
      <p:ext uri="{BB962C8B-B14F-4D97-AF65-F5344CB8AC3E}">
        <p14:creationId xmlns:p14="http://schemas.microsoft.com/office/powerpoint/2010/main" val="1631300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I know who God says I am What He says I am</a:t>
            </a:r>
          </a:p>
          <a:p>
            <a:r>
              <a:rPr lang="en-GB" sz="5400" dirty="0">
                <a:solidFill>
                  <a:schemeClr val="bg1"/>
                </a:solidFill>
              </a:rPr>
              <a:t>Where He says </a:t>
            </a:r>
            <a:r>
              <a:rPr lang="en-GB" sz="5400" dirty="0" err="1">
                <a:solidFill>
                  <a:schemeClr val="bg1"/>
                </a:solidFill>
              </a:rPr>
              <a:t>I’am</a:t>
            </a:r>
            <a:r>
              <a:rPr lang="en-GB" sz="5400" dirty="0">
                <a:solidFill>
                  <a:schemeClr val="bg1"/>
                </a:solidFill>
              </a:rPr>
              <a:t> at </a:t>
            </a:r>
          </a:p>
          <a:p>
            <a:r>
              <a:rPr lang="en-GB" sz="5400" dirty="0">
                <a:solidFill>
                  <a:schemeClr val="bg1"/>
                </a:solidFill>
              </a:rPr>
              <a:t>I know who I am</a:t>
            </a:r>
            <a:br>
              <a:rPr lang="en-GB" sz="5400" dirty="0">
                <a:solidFill>
                  <a:schemeClr val="bg1"/>
                </a:solidFill>
              </a:rPr>
            </a:b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(REPEAT)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2/6</a:t>
            </a:r>
          </a:p>
        </p:txBody>
      </p:sp>
    </p:spTree>
    <p:extLst>
      <p:ext uri="{BB962C8B-B14F-4D97-AF65-F5344CB8AC3E}">
        <p14:creationId xmlns:p14="http://schemas.microsoft.com/office/powerpoint/2010/main" val="5645529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You stood before my failure</a:t>
            </a:r>
          </a:p>
          <a:p>
            <a:r>
              <a:rPr lang="en-GB" sz="5400" dirty="0">
                <a:solidFill>
                  <a:schemeClr val="bg1"/>
                </a:solidFill>
              </a:rPr>
              <a:t>And carried the cross for my shame</a:t>
            </a:r>
          </a:p>
          <a:p>
            <a:r>
              <a:rPr lang="en-GB" sz="5400" dirty="0">
                <a:solidFill>
                  <a:schemeClr val="bg1"/>
                </a:solidFill>
              </a:rPr>
              <a:t>My sin weighed upon Your shoulders</a:t>
            </a:r>
          </a:p>
          <a:p>
            <a:r>
              <a:rPr lang="en-GB" sz="5400" dirty="0">
                <a:solidFill>
                  <a:schemeClr val="bg1"/>
                </a:solidFill>
              </a:rPr>
              <a:t>My soul now to stand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3/6</a:t>
            </a:r>
          </a:p>
        </p:txBody>
      </p:sp>
    </p:spTree>
    <p:extLst>
      <p:ext uri="{BB962C8B-B14F-4D97-AF65-F5344CB8AC3E}">
        <p14:creationId xmlns:p14="http://schemas.microsoft.com/office/powerpoint/2010/main" val="1120616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6600" dirty="0">
              <a:solidFill>
                <a:srgbClr val="00A3E0"/>
              </a:solidFill>
              <a:latin typeface="akagi_probook"/>
            </a:endParaRPr>
          </a:p>
          <a:p>
            <a:r>
              <a:rPr lang="en-GB" sz="6600" dirty="0">
                <a:solidFill>
                  <a:srgbClr val="00A3E0"/>
                </a:solidFill>
                <a:latin typeface="akagi_probook"/>
              </a:rPr>
              <a:t>Sing Unto the Lord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4109954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Howard Francis | Mark Beswick | Nicky Brown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2003 Thankyou Music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Remaining portion is unaffiliated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38993063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So what can I say</a:t>
            </a:r>
          </a:p>
          <a:p>
            <a:r>
              <a:rPr lang="en-GB" sz="5400" dirty="0">
                <a:solidFill>
                  <a:schemeClr val="bg1"/>
                </a:solidFill>
              </a:rPr>
              <a:t>And what can I do</a:t>
            </a:r>
          </a:p>
          <a:p>
            <a:r>
              <a:rPr lang="en-GB" sz="5400" dirty="0">
                <a:solidFill>
                  <a:schemeClr val="bg1"/>
                </a:solidFill>
              </a:rPr>
              <a:t>But offer this heart O God</a:t>
            </a:r>
          </a:p>
          <a:p>
            <a:r>
              <a:rPr lang="en-GB" sz="5400" dirty="0">
                <a:solidFill>
                  <a:schemeClr val="bg1"/>
                </a:solidFill>
              </a:rPr>
              <a:t>Completely to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4/6</a:t>
            </a:r>
          </a:p>
        </p:txBody>
      </p:sp>
    </p:spTree>
    <p:extLst>
      <p:ext uri="{BB962C8B-B14F-4D97-AF65-F5344CB8AC3E}">
        <p14:creationId xmlns:p14="http://schemas.microsoft.com/office/powerpoint/2010/main" val="40663575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So I'll walk upon salvation</a:t>
            </a:r>
          </a:p>
          <a:p>
            <a:r>
              <a:rPr lang="en-GB" sz="5400" dirty="0">
                <a:solidFill>
                  <a:schemeClr val="bg1"/>
                </a:solidFill>
              </a:rPr>
              <a:t>Your Spirit alive in me</a:t>
            </a:r>
          </a:p>
          <a:p>
            <a:r>
              <a:rPr lang="en-GB" sz="5400" dirty="0">
                <a:solidFill>
                  <a:schemeClr val="bg1"/>
                </a:solidFill>
              </a:rPr>
              <a:t>My life to declare Your promise</a:t>
            </a:r>
          </a:p>
          <a:p>
            <a:r>
              <a:rPr lang="en-GB" sz="5400" dirty="0">
                <a:solidFill>
                  <a:schemeClr val="bg1"/>
                </a:solidFill>
              </a:rPr>
              <a:t>My soul now to stand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5/6</a:t>
            </a:r>
          </a:p>
        </p:txBody>
      </p:sp>
    </p:spTree>
    <p:extLst>
      <p:ext uri="{BB962C8B-B14F-4D97-AF65-F5344CB8AC3E}">
        <p14:creationId xmlns:p14="http://schemas.microsoft.com/office/powerpoint/2010/main" val="22085760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So I'll stand</a:t>
            </a:r>
          </a:p>
          <a:p>
            <a:r>
              <a:rPr lang="en-GB" sz="4800" dirty="0">
                <a:solidFill>
                  <a:schemeClr val="bg1"/>
                </a:solidFill>
              </a:rPr>
              <a:t>With arms high and heart abandoned</a:t>
            </a:r>
          </a:p>
          <a:p>
            <a:r>
              <a:rPr lang="en-GB" sz="4800" dirty="0">
                <a:solidFill>
                  <a:schemeClr val="bg1"/>
                </a:solidFill>
              </a:rPr>
              <a:t>In awe of the One who gave it all</a:t>
            </a:r>
          </a:p>
          <a:p>
            <a:r>
              <a:rPr lang="en-GB" sz="4800" dirty="0">
                <a:solidFill>
                  <a:schemeClr val="bg1"/>
                </a:solidFill>
              </a:rPr>
              <a:t>I'll stand</a:t>
            </a:r>
          </a:p>
          <a:p>
            <a:r>
              <a:rPr lang="en-GB" sz="4800" dirty="0">
                <a:solidFill>
                  <a:schemeClr val="bg1"/>
                </a:solidFill>
              </a:rPr>
              <a:t>My soul Lord to You surrendered</a:t>
            </a:r>
          </a:p>
          <a:p>
            <a:r>
              <a:rPr lang="en-GB" sz="4800" dirty="0">
                <a:solidFill>
                  <a:schemeClr val="bg1"/>
                </a:solidFill>
              </a:rPr>
              <a:t>All I am is Yours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6/6</a:t>
            </a:r>
          </a:p>
        </p:txBody>
      </p:sp>
    </p:spTree>
    <p:extLst>
      <p:ext uri="{BB962C8B-B14F-4D97-AF65-F5344CB8AC3E}">
        <p14:creationId xmlns:p14="http://schemas.microsoft.com/office/powerpoint/2010/main" val="9755358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9600" dirty="0"/>
          </a:p>
          <a:p>
            <a:r>
              <a:rPr lang="en-GB" sz="9600" dirty="0">
                <a:solidFill>
                  <a:schemeClr val="bg1"/>
                </a:solidFill>
              </a:rPr>
              <a:t>Rain</a:t>
            </a:r>
            <a:br>
              <a:rPr lang="en-GB" sz="9600" dirty="0">
                <a:solidFill>
                  <a:schemeClr val="bg1"/>
                </a:solidFill>
              </a:rPr>
            </a:br>
            <a:endParaRPr lang="en-GB" sz="1200" dirty="0"/>
          </a:p>
          <a:p>
            <a:r>
              <a:rPr lang="en-GB" sz="1200" dirty="0">
                <a:solidFill>
                  <a:schemeClr val="bg1"/>
                </a:solidFill>
              </a:rPr>
              <a:t>CCLI Song # 5842643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Donna </a:t>
            </a:r>
            <a:r>
              <a:rPr lang="en-GB" sz="1200" dirty="0" err="1">
                <a:solidFill>
                  <a:schemeClr val="bg1"/>
                </a:solidFill>
              </a:rPr>
              <a:t>Akodu</a:t>
            </a:r>
            <a:r>
              <a:rPr lang="en-GB" sz="1200" dirty="0">
                <a:solidFill>
                  <a:schemeClr val="bg1"/>
                </a:solidFill>
              </a:rPr>
              <a:t> | Noel Robinson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2009 Thankyou Music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37906134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6200" dirty="0">
                <a:solidFill>
                  <a:schemeClr val="bg1"/>
                </a:solidFill>
              </a:rPr>
              <a:t>Rain, rain on me</a:t>
            </a:r>
          </a:p>
          <a:p>
            <a:r>
              <a:rPr lang="en-GB" sz="6200" dirty="0">
                <a:solidFill>
                  <a:schemeClr val="bg1"/>
                </a:solidFill>
              </a:rPr>
              <a:t>Open the windows of heaven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1/2</a:t>
            </a:r>
          </a:p>
        </p:txBody>
      </p:sp>
    </p:spTree>
    <p:extLst>
      <p:ext uri="{BB962C8B-B14F-4D97-AF65-F5344CB8AC3E}">
        <p14:creationId xmlns:p14="http://schemas.microsoft.com/office/powerpoint/2010/main" val="4523356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Open up the heavens</a:t>
            </a:r>
          </a:p>
          <a:p>
            <a:r>
              <a:rPr lang="en-GB" sz="5400" dirty="0">
                <a:solidFill>
                  <a:schemeClr val="bg1"/>
                </a:solidFill>
              </a:rPr>
              <a:t>Pouring out a blessing</a:t>
            </a:r>
          </a:p>
          <a:p>
            <a:r>
              <a:rPr lang="en-GB" sz="5400" dirty="0">
                <a:solidFill>
                  <a:schemeClr val="bg1"/>
                </a:solidFill>
              </a:rPr>
              <a:t>Lord we need refreshing</a:t>
            </a:r>
          </a:p>
          <a:p>
            <a:r>
              <a:rPr lang="en-GB" sz="5400" dirty="0">
                <a:solidFill>
                  <a:schemeClr val="bg1"/>
                </a:solidFill>
              </a:rPr>
              <a:t>Till it overflows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2/2</a:t>
            </a:r>
          </a:p>
        </p:txBody>
      </p:sp>
    </p:spTree>
    <p:extLst>
      <p:ext uri="{BB962C8B-B14F-4D97-AF65-F5344CB8AC3E}">
        <p14:creationId xmlns:p14="http://schemas.microsoft.com/office/powerpoint/2010/main" val="1590219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Sing unto the Lord a new song</a:t>
            </a:r>
          </a:p>
          <a:p>
            <a:r>
              <a:rPr lang="en-GB" sz="5400" dirty="0">
                <a:solidFill>
                  <a:schemeClr val="bg1"/>
                </a:solidFill>
              </a:rPr>
              <a:t>Bless Him praise Him</a:t>
            </a:r>
          </a:p>
          <a:p>
            <a:r>
              <a:rPr lang="en-GB" sz="5400" dirty="0">
                <a:solidFill>
                  <a:schemeClr val="bg1"/>
                </a:solidFill>
              </a:rPr>
              <a:t>Lift Him higher</a:t>
            </a:r>
          </a:p>
          <a:p>
            <a:r>
              <a:rPr lang="en-GB" sz="5400" dirty="0">
                <a:solidFill>
                  <a:schemeClr val="bg1"/>
                </a:solidFill>
              </a:rPr>
              <a:t>All you chosen generation</a:t>
            </a:r>
          </a:p>
          <a:p>
            <a:r>
              <a:rPr lang="en-GB" sz="5400" dirty="0">
                <a:solidFill>
                  <a:schemeClr val="bg1"/>
                </a:solidFill>
              </a:rPr>
              <a:t>Dance and celebrate</a:t>
            </a:r>
          </a:p>
          <a:p>
            <a:r>
              <a:rPr lang="en-GB" sz="5400" dirty="0">
                <a:solidFill>
                  <a:schemeClr val="bg1"/>
                </a:solidFill>
              </a:rPr>
              <a:t>(REPEAT)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1/3</a:t>
            </a:r>
          </a:p>
        </p:txBody>
      </p:sp>
    </p:spTree>
    <p:extLst>
      <p:ext uri="{BB962C8B-B14F-4D97-AF65-F5344CB8AC3E}">
        <p14:creationId xmlns:p14="http://schemas.microsoft.com/office/powerpoint/2010/main" val="1146950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If you lift Him high</a:t>
            </a:r>
          </a:p>
          <a:p>
            <a:r>
              <a:rPr lang="en-GB" sz="5400" dirty="0">
                <a:solidFill>
                  <a:schemeClr val="bg1"/>
                </a:solidFill>
              </a:rPr>
              <a:t>He will draw us</a:t>
            </a:r>
          </a:p>
          <a:p>
            <a:r>
              <a:rPr lang="en-GB" sz="5400" dirty="0">
                <a:solidFill>
                  <a:schemeClr val="bg1"/>
                </a:solidFill>
              </a:rPr>
              <a:t>Nearer ever closer to Him</a:t>
            </a:r>
          </a:p>
          <a:p>
            <a:r>
              <a:rPr lang="en-GB" sz="5400" dirty="0">
                <a:solidFill>
                  <a:schemeClr val="bg1"/>
                </a:solidFill>
              </a:rPr>
              <a:t>Day by day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2/3</a:t>
            </a:r>
          </a:p>
        </p:txBody>
      </p:sp>
    </p:spTree>
    <p:extLst>
      <p:ext uri="{BB962C8B-B14F-4D97-AF65-F5344CB8AC3E}">
        <p14:creationId xmlns:p14="http://schemas.microsoft.com/office/powerpoint/2010/main" val="792705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If you lift Him high</a:t>
            </a:r>
          </a:p>
          <a:p>
            <a:r>
              <a:rPr lang="en-GB" sz="5400" dirty="0">
                <a:solidFill>
                  <a:schemeClr val="bg1"/>
                </a:solidFill>
              </a:rPr>
              <a:t>He will draw us</a:t>
            </a:r>
          </a:p>
          <a:p>
            <a:r>
              <a:rPr lang="en-GB" sz="5400" dirty="0">
                <a:solidFill>
                  <a:schemeClr val="bg1"/>
                </a:solidFill>
              </a:rPr>
              <a:t>Nearer ever closer to Him</a:t>
            </a:r>
          </a:p>
          <a:p>
            <a:r>
              <a:rPr lang="en-GB" sz="5400" dirty="0">
                <a:solidFill>
                  <a:schemeClr val="bg1"/>
                </a:solidFill>
              </a:rPr>
              <a:t>Every day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3/3</a:t>
            </a:r>
          </a:p>
        </p:txBody>
      </p:sp>
    </p:spTree>
    <p:extLst>
      <p:ext uri="{BB962C8B-B14F-4D97-AF65-F5344CB8AC3E}">
        <p14:creationId xmlns:p14="http://schemas.microsoft.com/office/powerpoint/2010/main" val="1030849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And we will say</a:t>
            </a:r>
          </a:p>
          <a:p>
            <a:r>
              <a:rPr lang="en-GB" sz="5400" dirty="0">
                <a:solidFill>
                  <a:schemeClr val="bg1"/>
                </a:solidFill>
              </a:rPr>
              <a:t>(Our God is Good)</a:t>
            </a:r>
          </a:p>
          <a:p>
            <a:r>
              <a:rPr lang="en-GB" sz="5400" dirty="0">
                <a:solidFill>
                  <a:schemeClr val="bg1"/>
                </a:solidFill>
              </a:rPr>
              <a:t>His mercies shall</a:t>
            </a:r>
          </a:p>
          <a:p>
            <a:r>
              <a:rPr lang="en-GB" sz="5400" dirty="0">
                <a:solidFill>
                  <a:schemeClr val="bg1"/>
                </a:solidFill>
              </a:rPr>
              <a:t>(Endure for life)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1/1</a:t>
            </a:r>
          </a:p>
        </p:txBody>
      </p:sp>
    </p:spTree>
    <p:extLst>
      <p:ext uri="{BB962C8B-B14F-4D97-AF65-F5344CB8AC3E}">
        <p14:creationId xmlns:p14="http://schemas.microsoft.com/office/powerpoint/2010/main" val="3714056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9600" dirty="0">
                <a:solidFill>
                  <a:schemeClr val="bg1"/>
                </a:solidFill>
              </a:rPr>
              <a:t>Jesus at the </a:t>
            </a:r>
            <a:r>
              <a:rPr lang="en-GB" sz="9600" dirty="0" err="1">
                <a:solidFill>
                  <a:schemeClr val="bg1"/>
                </a:solidFill>
              </a:rPr>
              <a:t>Center</a:t>
            </a:r>
            <a:endParaRPr lang="en-GB" sz="9600" dirty="0">
              <a:solidFill>
                <a:schemeClr val="bg1"/>
              </a:solidFill>
            </a:endParaRPr>
          </a:p>
          <a:p>
            <a:r>
              <a:rPr lang="en-GB" sz="1200" dirty="0"/>
              <a:t>CCLI Song # 6115180</a:t>
            </a:r>
          </a:p>
          <a:p>
            <a:endParaRPr lang="en-GB" sz="1200" dirty="0"/>
          </a:p>
          <a:p>
            <a:r>
              <a:rPr lang="en-GB" sz="1200" dirty="0"/>
              <a:t>Adam Ranney | Israel Houghton | Micah Massey</a:t>
            </a:r>
          </a:p>
          <a:p>
            <a:endParaRPr lang="en-GB" sz="1200" dirty="0"/>
          </a:p>
          <a:p>
            <a:r>
              <a:rPr lang="en-GB" sz="1200" dirty="0"/>
              <a:t>© 2011 Integrity Worship Music (Admin. by Integrity Music Ltd)</a:t>
            </a:r>
          </a:p>
          <a:p>
            <a:r>
              <a:rPr lang="en-GB" sz="1200" dirty="0"/>
              <a:t>Integrity's Praise! Music (Admin. by Integrity Music Ltd)</a:t>
            </a:r>
          </a:p>
          <a:p>
            <a:r>
              <a:rPr lang="en-GB" sz="1200" dirty="0"/>
              <a:t>Sound Of The New Breed (Admin. by Integrity Music Ltd)</a:t>
            </a:r>
          </a:p>
          <a:p>
            <a:r>
              <a:rPr lang="en-GB" sz="1200" dirty="0"/>
              <a:t>Heart Anthem Music (Admin. by Song Solutions www.songsolutions.org)</a:t>
            </a:r>
          </a:p>
          <a:p>
            <a:r>
              <a:rPr lang="en-GB" sz="1200" dirty="0"/>
              <a:t>For use solely with the </a:t>
            </a:r>
            <a:r>
              <a:rPr lang="en-GB" sz="1200" dirty="0" err="1"/>
              <a:t>SongSelect</a:t>
            </a:r>
            <a:r>
              <a:rPr lang="en-GB" sz="1200" dirty="0"/>
              <a:t>® Terms of Use. All rights reserved. www.ccli.com</a:t>
            </a:r>
          </a:p>
          <a:p>
            <a:endParaRPr lang="en-GB" sz="1200" dirty="0"/>
          </a:p>
          <a:p>
            <a:r>
              <a:rPr lang="en-GB" sz="1200" dirty="0"/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563154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0"/>
            <a:ext cx="8640960" cy="666936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Jesus at the </a:t>
            </a:r>
            <a:r>
              <a:rPr lang="en-GB" sz="5400" dirty="0" err="1">
                <a:solidFill>
                  <a:schemeClr val="bg1"/>
                </a:solidFill>
              </a:rPr>
              <a:t>center</a:t>
            </a:r>
            <a:r>
              <a:rPr lang="en-GB" sz="5400" dirty="0">
                <a:solidFill>
                  <a:schemeClr val="bg1"/>
                </a:solidFill>
              </a:rPr>
              <a:t> of it all</a:t>
            </a:r>
          </a:p>
          <a:p>
            <a:r>
              <a:rPr lang="en-GB" sz="5400" dirty="0">
                <a:solidFill>
                  <a:schemeClr val="bg1"/>
                </a:solidFill>
              </a:rPr>
              <a:t>Jesus at the </a:t>
            </a:r>
            <a:r>
              <a:rPr lang="en-GB" sz="5400" dirty="0" err="1">
                <a:solidFill>
                  <a:schemeClr val="bg1"/>
                </a:solidFill>
              </a:rPr>
              <a:t>center</a:t>
            </a:r>
            <a:r>
              <a:rPr lang="en-GB" sz="5400" dirty="0">
                <a:solidFill>
                  <a:schemeClr val="bg1"/>
                </a:solidFill>
              </a:rPr>
              <a:t> of it all</a:t>
            </a:r>
          </a:p>
          <a:p>
            <a:r>
              <a:rPr lang="en-GB" sz="5400" dirty="0">
                <a:solidFill>
                  <a:schemeClr val="bg1"/>
                </a:solidFill>
              </a:rPr>
              <a:t>From beginning to the end</a:t>
            </a:r>
          </a:p>
          <a:p>
            <a:r>
              <a:rPr lang="en-GB" sz="5400" dirty="0">
                <a:solidFill>
                  <a:schemeClr val="bg1"/>
                </a:solidFill>
              </a:rPr>
              <a:t>It will always be it's always been You Jesus </a:t>
            </a:r>
            <a:r>
              <a:rPr lang="en-GB" sz="5400" dirty="0" err="1">
                <a:solidFill>
                  <a:schemeClr val="bg1"/>
                </a:solidFill>
              </a:rPr>
              <a:t>Jesus</a:t>
            </a:r>
            <a:endParaRPr lang="en-GB" sz="54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1/5</a:t>
            </a:r>
          </a:p>
        </p:txBody>
      </p:sp>
    </p:spTree>
    <p:extLst>
      <p:ext uri="{BB962C8B-B14F-4D97-AF65-F5344CB8AC3E}">
        <p14:creationId xmlns:p14="http://schemas.microsoft.com/office/powerpoint/2010/main" val="335421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0"/>
            <a:ext cx="8640960" cy="666936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And nothing else matters</a:t>
            </a:r>
          </a:p>
          <a:p>
            <a:r>
              <a:rPr lang="en-GB" sz="4800" dirty="0">
                <a:solidFill>
                  <a:schemeClr val="bg1"/>
                </a:solidFill>
              </a:rPr>
              <a:t>Nothing in this world will do</a:t>
            </a:r>
          </a:p>
          <a:p>
            <a:r>
              <a:rPr lang="en-GB" sz="4800" dirty="0">
                <a:solidFill>
                  <a:schemeClr val="bg1"/>
                </a:solidFill>
              </a:rPr>
              <a:t>Jesus You're the </a:t>
            </a:r>
            <a:r>
              <a:rPr lang="en-GB" sz="4800" dirty="0" err="1">
                <a:solidFill>
                  <a:schemeClr val="bg1"/>
                </a:solidFill>
              </a:rPr>
              <a:t>center</a:t>
            </a:r>
            <a:endParaRPr lang="en-GB" sz="4800" dirty="0">
              <a:solidFill>
                <a:schemeClr val="bg1"/>
              </a:solidFill>
            </a:endParaRPr>
          </a:p>
          <a:p>
            <a:r>
              <a:rPr lang="en-GB" sz="4800" dirty="0" err="1">
                <a:solidFill>
                  <a:schemeClr val="bg1"/>
                </a:solidFill>
              </a:rPr>
              <a:t>Ev'rything</a:t>
            </a:r>
            <a:r>
              <a:rPr lang="en-GB" sz="4800" dirty="0">
                <a:solidFill>
                  <a:schemeClr val="bg1"/>
                </a:solidFill>
              </a:rPr>
              <a:t> revolves around You Jesus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2/5</a:t>
            </a:r>
          </a:p>
        </p:txBody>
      </p:sp>
    </p:spTree>
    <p:extLst>
      <p:ext uri="{BB962C8B-B14F-4D97-AF65-F5344CB8AC3E}">
        <p14:creationId xmlns:p14="http://schemas.microsoft.com/office/powerpoint/2010/main" val="3932131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1227</TotalTime>
  <Words>787</Words>
  <Application>Microsoft Office PowerPoint</Application>
  <PresentationFormat>On-screen Show (4:3)</PresentationFormat>
  <Paragraphs>153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akagi_probook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 Olajide</cp:lastModifiedBy>
  <cp:revision>132</cp:revision>
  <dcterms:created xsi:type="dcterms:W3CDTF">2019-09-23T12:06:27Z</dcterms:created>
  <dcterms:modified xsi:type="dcterms:W3CDTF">2022-01-17T19:04:42Z</dcterms:modified>
</cp:coreProperties>
</file>