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994" r:id="rId2"/>
    <p:sldId id="995" r:id="rId3"/>
    <p:sldId id="996" r:id="rId4"/>
    <p:sldId id="99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02/09/2023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02/09/2023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Above All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2672885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1999 Integrity's Hosanna! Music; </a:t>
            </a:r>
            <a:r>
              <a:rPr lang="en-GB" sz="1200" dirty="0" err="1">
                <a:solidFill>
                  <a:schemeClr val="bg1"/>
                </a:solidFill>
              </a:rPr>
              <a:t>LenSongs</a:t>
            </a:r>
            <a:r>
              <a:rPr lang="en-GB" sz="1200" dirty="0">
                <a:solidFill>
                  <a:schemeClr val="bg1"/>
                </a:solidFill>
              </a:rPr>
              <a:t>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5407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Above all powers above all kings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all nature and all created things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all wisdom and all the ways of man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were here before the world began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5799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Above all kingdoms above all thrones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all wonders the world has ever known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all wealth and treasures of the earth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no way to measure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You're worth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105273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Crucified laid behind the 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lived to die rejected and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Like a rose trampled on the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took the fall and thought of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135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2023-09-02T16:37:23Z</dcterms:modified>
</cp:coreProperties>
</file>