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999" r:id="rId2"/>
    <p:sldId id="1000" r:id="rId3"/>
    <p:sldId id="1001" r:id="rId4"/>
    <p:sldId id="1002" r:id="rId5"/>
    <p:sldId id="100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1" d="100"/>
          <a:sy n="91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I </a:t>
            </a:r>
            <a:r>
              <a:rPr lang="en-GB" sz="4400" dirty="0">
                <a:solidFill>
                  <a:srgbClr val="00A3E0"/>
                </a:solidFill>
                <a:latin typeface="akagi_probook"/>
              </a:rPr>
              <a:t>K</a:t>
            </a:r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now Who I Am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7115745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Osinachi</a:t>
            </a:r>
            <a:r>
              <a:rPr lang="en-GB" sz="1200" dirty="0">
                <a:solidFill>
                  <a:schemeClr val="bg1"/>
                </a:solidFill>
              </a:rPr>
              <a:t> Kalu Okoro </a:t>
            </a:r>
            <a:r>
              <a:rPr lang="en-GB" sz="1200" dirty="0" err="1">
                <a:solidFill>
                  <a:schemeClr val="bg1"/>
                </a:solidFill>
              </a:rPr>
              <a:t>Egbu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Integrity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3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are a chosen generation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Called forth to show His excellence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I require for life God has given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know who I am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Repeat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30939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know who God says I am what He says I am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Where He says I'm at I know who I am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know who God says I am what He says I am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Where He says I'm at I know who I am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Repeat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65613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working in power I'm working miracles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live a life of favour I know who I am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working in power I'm working miracles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live a life of favour I know who I am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Repeat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45953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Take a look at me I'm a wonder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doesn't matter what you see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Can you see His glory I know who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369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7375</TotalTime>
  <Words>186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2023-09-02T16:29:21Z</dcterms:modified>
</cp:coreProperties>
</file>