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32" r:id="rId2"/>
    <p:sldId id="454" r:id="rId3"/>
    <p:sldId id="455" r:id="rId4"/>
    <p:sldId id="457" r:id="rId5"/>
    <p:sldId id="456" r:id="rId6"/>
    <p:sldId id="463" r:id="rId7"/>
    <p:sldId id="458" r:id="rId8"/>
    <p:sldId id="459" r:id="rId9"/>
    <p:sldId id="4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96" d="100"/>
          <a:sy n="96" d="100"/>
        </p:scale>
        <p:origin x="2274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08/09/2025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I Thank God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7169680</a:t>
            </a:r>
          </a:p>
          <a:p>
            <a:r>
              <a:rPr lang="en-GB" sz="1200" dirty="0">
                <a:solidFill>
                  <a:schemeClr val="bg1"/>
                </a:solidFill>
              </a:rPr>
              <a:t>Aaron Moses | Chuck Butler | Dante Bowe | Enrique Holmes | Jesse Cline | Maryanne J. George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2021 Aaron Moses Chiriboga Music; Be Essential Songs; </a:t>
            </a:r>
            <a:r>
              <a:rPr lang="en-GB" sz="1200" dirty="0" err="1">
                <a:solidFill>
                  <a:schemeClr val="bg1"/>
                </a:solidFill>
              </a:rPr>
              <a:t>Holmeboy</a:t>
            </a:r>
            <a:r>
              <a:rPr lang="en-GB" sz="1200" dirty="0">
                <a:solidFill>
                  <a:schemeClr val="bg1"/>
                </a:solidFill>
              </a:rPr>
              <a:t> Music Group; Jesse Cline Publishing Designee; Jord A Lil Music; Bethel Worship Publishing; Heritage Worship Music Publishing; Maverick City Publishing; MJ George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Wandering into the night wanting a place to hide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weary soul this bag of bones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try with all of my might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I just can't win the fight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slowly drifting a vagabond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6323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66320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28838-C0FA-C339-E16F-5A439F077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ED7BE0D-C14E-5761-2D6B-4757AD653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just when I ran out of the road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met a man I didn't know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He told me that I was not alone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770E6-11E5-F766-740C-162EB63DC923}"/>
              </a:ext>
            </a:extLst>
          </p:cNvPr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2/8</a:t>
            </a:r>
          </a:p>
        </p:txBody>
      </p:sp>
    </p:spTree>
    <p:extLst>
      <p:ext uri="{BB962C8B-B14F-4D97-AF65-F5344CB8AC3E}">
        <p14:creationId xmlns:p14="http://schemas.microsoft.com/office/powerpoint/2010/main" val="56677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91D09-9D12-9403-DF28-2FE616D1D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14DE41F-6BDC-916A-4205-946750AC8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picked me up You turned me around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placed my feet on solid ground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thank the Master I thank the Savior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Because You healed my heart You changed my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Forever free I'm not the same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thank the Master I thank the Savior I thank God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32DDC-277B-2BB1-0C21-7244B3A977BF}"/>
              </a:ext>
            </a:extLst>
          </p:cNvPr>
          <p:cNvSpPr txBox="1"/>
          <p:nvPr/>
        </p:nvSpPr>
        <p:spPr>
          <a:xfrm>
            <a:off x="8235898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51580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22C2C-E618-61BF-ECFE-D59B2753A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E489CD-C977-1727-092F-F14A4A904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cannot deny what I've seen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Got no choice but to believe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doubts are </a:t>
            </a:r>
            <a:r>
              <a:rPr lang="en-GB" sz="3600" dirty="0" err="1">
                <a:solidFill>
                  <a:schemeClr val="bg1"/>
                </a:solidFill>
              </a:rPr>
              <a:t>burnin</a:t>
            </a:r>
            <a:r>
              <a:rPr lang="en-GB" sz="3600" dirty="0">
                <a:solidFill>
                  <a:schemeClr val="bg1"/>
                </a:solidFill>
              </a:rPr>
              <a:t>' like ashes in the wind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</a:t>
            </a:r>
            <a:r>
              <a:rPr lang="en-GB" sz="3600" dirty="0" err="1">
                <a:solidFill>
                  <a:schemeClr val="bg1"/>
                </a:solidFill>
              </a:rPr>
              <a:t>so</a:t>
            </a:r>
            <a:r>
              <a:rPr lang="en-GB" sz="3600" dirty="0">
                <a:solidFill>
                  <a:schemeClr val="bg1"/>
                </a:solidFill>
              </a:rPr>
              <a:t> long to my old friends 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Burden and bitterness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can just keep them moving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Nah you </a:t>
            </a:r>
            <a:r>
              <a:rPr lang="en-GB" sz="3600" dirty="0" err="1">
                <a:solidFill>
                  <a:schemeClr val="bg1"/>
                </a:solidFill>
              </a:rPr>
              <a:t>ain't</a:t>
            </a:r>
            <a:r>
              <a:rPr lang="en-GB" sz="3600" dirty="0">
                <a:solidFill>
                  <a:schemeClr val="bg1"/>
                </a:solidFill>
              </a:rPr>
              <a:t> welcome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4607E-DCA5-A65C-5199-EDDE102ACFCC}"/>
              </a:ext>
            </a:extLst>
          </p:cNvPr>
          <p:cNvSpPr txBox="1"/>
          <p:nvPr/>
        </p:nvSpPr>
        <p:spPr>
          <a:xfrm>
            <a:off x="8388424" y="24046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175172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35DE3-B274-AD1D-AE88-87F4B67AC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D3780D-19B1-910F-F5F8-88D5FE262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From now till I walk streets of gold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I'll sing of how You saved my soul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wayward son has found his way back home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3C34B-3718-CFCC-62E1-1B6B320144BA}"/>
              </a:ext>
            </a:extLst>
          </p:cNvPr>
          <p:cNvSpPr txBox="1"/>
          <p:nvPr/>
        </p:nvSpPr>
        <p:spPr>
          <a:xfrm>
            <a:off x="8388424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106719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7E5BD-2125-1602-8408-6B7C49A7F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4E3E246-0DAD-2C25-CFA4-502E18F8B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picked me up You turned me around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placed my feet on solid ground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thank the Master I thank the Savior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Because You healed my heart You changed my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Forever free I'm not the same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thank the Master I thank the Savior I thank God</a:t>
            </a:r>
          </a:p>
          <a:p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5447DD-4F98-9272-756F-80E83EFECD35}"/>
              </a:ext>
            </a:extLst>
          </p:cNvPr>
          <p:cNvSpPr txBox="1"/>
          <p:nvPr/>
        </p:nvSpPr>
        <p:spPr>
          <a:xfrm>
            <a:off x="8388424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366403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FC65F-6319-1DB6-E282-44C4E8ED7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96B40A-4576-5E12-B95E-67B87AD66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Hell lost another one 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am free I am free I am free</a:t>
            </a:r>
          </a:p>
          <a:p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  <a:p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Hell lost another one 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am free I am free</a:t>
            </a:r>
          </a:p>
          <a:p>
            <a:endParaRPr lang="en-GB" sz="3600" dirty="0">
              <a:solidFill>
                <a:schemeClr val="bg1"/>
              </a:solidFill>
            </a:endParaRPr>
          </a:p>
          <a:p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13681-1347-A03E-CCDC-4AD17D4D0939}"/>
              </a:ext>
            </a:extLst>
          </p:cNvPr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169103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0C18D-98C9-AEDA-F90F-C4266ADC1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2AE24CE-6ADE-B2DE-EAAD-DCD1859E9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picked me up You turned me around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placed my feet on solid ground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thank the Master I thank the Savior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Because You healed my heart You changed my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Forever free I'm not the same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thank the Master I thank the Savior I thank God</a:t>
            </a:r>
          </a:p>
          <a:p>
            <a:endParaRPr lang="en-GB" sz="3600" dirty="0">
              <a:solidFill>
                <a:schemeClr val="bg1"/>
              </a:solidFill>
            </a:endParaRPr>
          </a:p>
          <a:p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D1BAD-6226-C339-2A9E-473F9BE02B66}"/>
              </a:ext>
            </a:extLst>
          </p:cNvPr>
          <p:cNvSpPr txBox="1"/>
          <p:nvPr/>
        </p:nvSpPr>
        <p:spPr>
          <a:xfrm>
            <a:off x="8388424" y="-3388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</p:spTree>
    <p:extLst>
      <p:ext uri="{BB962C8B-B14F-4D97-AF65-F5344CB8AC3E}">
        <p14:creationId xmlns:p14="http://schemas.microsoft.com/office/powerpoint/2010/main" val="4003699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7399</TotalTime>
  <Words>396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387</cp:revision>
  <dcterms:created xsi:type="dcterms:W3CDTF">2019-09-23T12:06:27Z</dcterms:created>
  <dcterms:modified xsi:type="dcterms:W3CDTF">2025-09-08T10:14:20Z</dcterms:modified>
</cp:coreProperties>
</file>