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950" r:id="rId2"/>
    <p:sldId id="518" r:id="rId3"/>
    <p:sldId id="522" r:id="rId4"/>
    <p:sldId id="520" r:id="rId5"/>
    <p:sldId id="1315" r:id="rId6"/>
    <p:sldId id="1317" r:id="rId7"/>
    <p:sldId id="1318" r:id="rId8"/>
    <p:sldId id="1319" r:id="rId9"/>
    <p:sldId id="1320" r:id="rId10"/>
    <p:sldId id="1321" r:id="rId11"/>
    <p:sldId id="1219" r:id="rId12"/>
    <p:sldId id="1220" r:id="rId13"/>
    <p:sldId id="1221" r:id="rId14"/>
    <p:sldId id="1222" r:id="rId15"/>
    <p:sldId id="1223" r:id="rId16"/>
    <p:sldId id="1227" r:id="rId17"/>
    <p:sldId id="524" r:id="rId18"/>
    <p:sldId id="525" r:id="rId19"/>
    <p:sldId id="1228" r:id="rId20"/>
    <p:sldId id="526" r:id="rId21"/>
    <p:sldId id="421" r:id="rId22"/>
    <p:sldId id="542" r:id="rId23"/>
    <p:sldId id="1322" r:id="rId24"/>
    <p:sldId id="1297" r:id="rId25"/>
    <p:sldId id="1323" r:id="rId26"/>
    <p:sldId id="1298" r:id="rId27"/>
    <p:sldId id="1299" r:id="rId28"/>
    <p:sldId id="1300" r:id="rId29"/>
    <p:sldId id="1301" r:id="rId30"/>
    <p:sldId id="1324" r:id="rId31"/>
    <p:sldId id="1325" r:id="rId32"/>
    <p:sldId id="521" r:id="rId33"/>
    <p:sldId id="1326" r:id="rId34"/>
    <p:sldId id="1327" r:id="rId35"/>
    <p:sldId id="1328" r:id="rId36"/>
    <p:sldId id="523" r:id="rId37"/>
    <p:sldId id="1329" r:id="rId38"/>
    <p:sldId id="1330" r:id="rId39"/>
    <p:sldId id="1331" r:id="rId40"/>
    <p:sldId id="527" r:id="rId41"/>
    <p:sldId id="528" r:id="rId42"/>
    <p:sldId id="954" r:id="rId43"/>
    <p:sldId id="1122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518"/>
            <p14:sldId id="522"/>
            <p14:sldId id="520"/>
            <p14:sldId id="1315"/>
            <p14:sldId id="1317"/>
            <p14:sldId id="1318"/>
            <p14:sldId id="1319"/>
            <p14:sldId id="1320"/>
            <p14:sldId id="1321"/>
            <p14:sldId id="1219"/>
            <p14:sldId id="1220"/>
            <p14:sldId id="1221"/>
            <p14:sldId id="1222"/>
            <p14:sldId id="1223"/>
            <p14:sldId id="1227"/>
            <p14:sldId id="524"/>
            <p14:sldId id="525"/>
            <p14:sldId id="1228"/>
            <p14:sldId id="526"/>
            <p14:sldId id="421"/>
            <p14:sldId id="542"/>
            <p14:sldId id="1322"/>
            <p14:sldId id="1297"/>
            <p14:sldId id="1323"/>
            <p14:sldId id="1298"/>
            <p14:sldId id="1299"/>
            <p14:sldId id="1300"/>
            <p14:sldId id="1301"/>
            <p14:sldId id="1324"/>
            <p14:sldId id="1325"/>
            <p14:sldId id="521"/>
            <p14:sldId id="1326"/>
            <p14:sldId id="1327"/>
            <p14:sldId id="1328"/>
            <p14:sldId id="523"/>
            <p14:sldId id="1329"/>
            <p14:sldId id="1330"/>
            <p14:sldId id="1331"/>
            <p14:sldId id="527"/>
            <p14:sldId id="528"/>
            <p14:sldId id="954"/>
            <p14:sldId id="1122"/>
          </p14:sldIdLst>
        </p14:section>
        <p14:section name="Main Service" id="{4FE2647C-705B-495A-AADF-8CE4EFF28E49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32" autoAdjust="0"/>
    <p:restoredTop sz="82242" autoAdjust="0"/>
  </p:normalViewPr>
  <p:slideViewPr>
    <p:cSldViewPr>
      <p:cViewPr varScale="1">
        <p:scale>
          <a:sx n="84" d="100"/>
          <a:sy n="84" d="100"/>
        </p:scale>
        <p:origin x="2142" y="96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19/04/2025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32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19/04/2025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20th April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11AB8-06CD-74B8-32DD-4A19F17A4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2C1875A-38C7-E08F-4A90-BE7208C2AA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A7C764-442D-28D8-BD71-7263C5C5443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8954466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This is Our God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7211413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Brandon Lake | Pat Barrett | Phil Wickham | Steven Furtick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Brandon Lake Music; Phil Wickham Music; Simply Global Songs; Capitol CMG Genesis; Housefires Sounds; Music by Elevation Worship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Remember those walls that we called sin and shame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They were like prisons that we couldn’t escape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Those walls are rubble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1/9</a:t>
            </a:r>
          </a:p>
        </p:txBody>
      </p:sp>
    </p:spTree>
    <p:extLst>
      <p:ext uri="{BB962C8B-B14F-4D97-AF65-F5344CB8AC3E}">
        <p14:creationId xmlns:p14="http://schemas.microsoft.com/office/powerpoint/2010/main" val="36848265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Remember those giants we called death and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They were like mountains that stood in our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He came and He died and He rose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Those giants are dead now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2/9</a:t>
            </a:r>
          </a:p>
        </p:txBody>
      </p:sp>
    </p:spTree>
    <p:extLst>
      <p:ext uri="{BB962C8B-B14F-4D97-AF65-F5344CB8AC3E}">
        <p14:creationId xmlns:p14="http://schemas.microsoft.com/office/powerpoint/2010/main" val="20462205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3/9</a:t>
            </a:r>
          </a:p>
        </p:txBody>
      </p:sp>
    </p:spTree>
    <p:extLst>
      <p:ext uri="{BB962C8B-B14F-4D97-AF65-F5344CB8AC3E}">
        <p14:creationId xmlns:p14="http://schemas.microsoft.com/office/powerpoint/2010/main" val="27856319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Remember that fear that took our breath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Faith so weak that we could barely pray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He heard every word every whisper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those altars in the wilderness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Tell the story of His faithfulness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Never once did He fail and He never will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4/9</a:t>
            </a:r>
          </a:p>
        </p:txBody>
      </p:sp>
    </p:spTree>
    <p:extLst>
      <p:ext uri="{BB962C8B-B14F-4D97-AF65-F5344CB8AC3E}">
        <p14:creationId xmlns:p14="http://schemas.microsoft.com/office/powerpoint/2010/main" val="372994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5/9</a:t>
            </a:r>
          </a:p>
        </p:txBody>
      </p:sp>
    </p:spTree>
    <p:extLst>
      <p:ext uri="{BB962C8B-B14F-4D97-AF65-F5344CB8AC3E}">
        <p14:creationId xmlns:p14="http://schemas.microsoft.com/office/powerpoint/2010/main" val="1807002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pulled me out of that pit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did He did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paid for all of our sin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Nobody but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6/9</a:t>
            </a:r>
          </a:p>
        </p:txBody>
      </p:sp>
    </p:spTree>
    <p:extLst>
      <p:ext uri="{BB962C8B-B14F-4D97-AF65-F5344CB8AC3E}">
        <p14:creationId xmlns:p14="http://schemas.microsoft.com/office/powerpoint/2010/main" val="33806023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rescued me from that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Yahweh </a:t>
            </a:r>
            <a:r>
              <a:rPr lang="en-GB" sz="3600" dirty="0" err="1">
                <a:solidFill>
                  <a:schemeClr val="bg1"/>
                </a:solidFill>
              </a:rPr>
              <a:t>Yahweh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Who gets the glory and praise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Nobody but Jesus (Him)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7/9</a:t>
            </a:r>
          </a:p>
        </p:txBody>
      </p:sp>
    </p:spTree>
    <p:extLst>
      <p:ext uri="{BB962C8B-B14F-4D97-AF65-F5344CB8AC3E}">
        <p14:creationId xmlns:p14="http://schemas.microsoft.com/office/powerpoint/2010/main" val="2147548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This is our God this is who He is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loves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this is what He does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saves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8/9</a:t>
            </a:r>
          </a:p>
        </p:txBody>
      </p:sp>
    </p:spTree>
    <p:extLst>
      <p:ext uri="{BB962C8B-B14F-4D97-AF65-F5344CB8AC3E}">
        <p14:creationId xmlns:p14="http://schemas.microsoft.com/office/powerpoint/2010/main" val="3237966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Lord I lift Your Name On High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117947</a:t>
            </a:r>
          </a:p>
          <a:p>
            <a:r>
              <a:rPr lang="en-GB" sz="1200" dirty="0">
                <a:solidFill>
                  <a:schemeClr val="bg1"/>
                </a:solidFill>
              </a:rPr>
              <a:t>Rick Founds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1989 Universal Music - Brentwood Benson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 bore the cross beat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heaven and earth proclaim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our God King Jesus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9/9</a:t>
            </a:r>
          </a:p>
        </p:txBody>
      </p:sp>
    </p:spTree>
    <p:extLst>
      <p:ext uri="{BB962C8B-B14F-4D97-AF65-F5344CB8AC3E}">
        <p14:creationId xmlns:p14="http://schemas.microsoft.com/office/powerpoint/2010/main" val="4336092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br>
              <a:rPr lang="en-GB" sz="9600" dirty="0">
                <a:solidFill>
                  <a:schemeClr val="bg1"/>
                </a:solidFill>
              </a:rPr>
            </a:br>
            <a:r>
              <a:rPr lang="en-GB" sz="4400" dirty="0">
                <a:solidFill>
                  <a:schemeClr val="bg1"/>
                </a:solidFill>
              </a:rPr>
              <a:t>Living Hope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7106807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Johnson | Phil Wickham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Phil Wickham Music; Simply Global Songs; Sing My Songs; Bethel Music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217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great the chasm that lay between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high the mountain I could not climb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desperation I turned to heaven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spoke Your name into the night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006420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DF92E-8B31-4B9A-B2DD-8E612E5FF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B9F5737-42AB-A567-AE5B-E4B96CA14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908720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Then through the darkness Your loving-kindness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Tore through the shadows of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work is finished the end is written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B07FB1-4DD1-BCCC-529D-2BB1E67B7BC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21792389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105273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Who could imagine so great a mercy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What heart could fathom such boundless grace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God of ages stepped down from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wear my sin and bear my shame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3418489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4C0D8-7C96-58B8-658E-A849BB0A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775CF73-2EDA-1EBC-633A-4451161431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50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cross has spoken I am forgiven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King of kings calls me His 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Beautiful Savior I’m Yours forever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AC6B82-54D8-DF39-8C5E-EC3FA9C5909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19807620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D2C9E-0DDB-E095-534E-8D05553B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C819907-44A5-A66D-451D-F92ED8D0B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4C2985-B6E8-BA68-5169-4B3ACB1EA4E5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19548605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9F7B2-4602-6EF0-B4EB-2BD0A07F5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EAB30DE-FCD0-AA06-77E0-7AE5639437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Then came the morning that sealed the promise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buried body began to breathe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Out of the silence the Roaring Lion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Declared the grave has no claim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  <a:br>
              <a:rPr lang="en-GB" sz="3600" dirty="0">
                <a:solidFill>
                  <a:schemeClr val="bg1"/>
                </a:solidFill>
              </a:rPr>
            </a:b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Jesus Yours is the victory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3212E5-B969-500E-6FD6-CC8608860010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30641888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C08D5-384F-902F-6475-F4241A93D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E647D1-B41A-EB35-577B-BDEAFA2B6F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414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Hallelujah praise the One who set me free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 death has lost its grip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have broken every chain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There’s salvation in Your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1C01AA-7DF6-22A8-9641-482110AFDF1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2491498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E3017-7AC2-625C-E37B-D4AB48EF92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6F7C7DF-531C-F5EB-9D43-95359D8D0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Jesus Christ my living hope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God You are my living hope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C0B26D-8919-A799-7C0A-65B8DE5FF4E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8/8</a:t>
            </a:r>
          </a:p>
        </p:txBody>
      </p:sp>
    </p:spTree>
    <p:extLst>
      <p:ext uri="{BB962C8B-B14F-4D97-AF65-F5344CB8AC3E}">
        <p14:creationId xmlns:p14="http://schemas.microsoft.com/office/powerpoint/2010/main" val="3616943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1/8</a:t>
            </a:r>
          </a:p>
        </p:txBody>
      </p:sp>
    </p:spTree>
    <p:extLst>
      <p:ext uri="{BB962C8B-B14F-4D97-AF65-F5344CB8AC3E}">
        <p14:creationId xmlns:p14="http://schemas.microsoft.com/office/powerpoint/2010/main" val="32816512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How Deep The Father's Love For Us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1558110</a:t>
            </a:r>
          </a:p>
          <a:p>
            <a:r>
              <a:rPr lang="en-GB" sz="1200" dirty="0">
                <a:solidFill>
                  <a:schemeClr val="bg1"/>
                </a:solidFill>
              </a:rPr>
              <a:t>Stuart Townend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1995 Thankyou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134085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How deep the Father's love for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vast beyond all measure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That He should give His only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make a wretch His treasure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great the pain of searing loss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Father turns His face away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wounds which mar the Chosen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Bring many sons to glory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6238274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Behold the Man upon a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sin upon His shoulders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Ashamed I hear my mocking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Call out among the scoffers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It was my sin that held Him there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Until it was accomplished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dying breath has brought me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know that it is finished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784094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will not boast in anything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gifts no </a:t>
            </a:r>
            <a:r>
              <a:rPr lang="en-GB" sz="3600" dirty="0" err="1">
                <a:solidFill>
                  <a:schemeClr val="bg1"/>
                </a:solidFill>
              </a:rPr>
              <a:t>pow’r</a:t>
            </a:r>
            <a:r>
              <a:rPr lang="en-GB" sz="3600" dirty="0">
                <a:solidFill>
                  <a:schemeClr val="bg1"/>
                </a:solidFill>
              </a:rPr>
              <a:t> no wisdom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 will boast in Jesus Christ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death and resurrection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Why should I gain from His reward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cannot give an answer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this I know with all my heart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His wounds have paid my ransom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199833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chemeClr val="bg1"/>
                </a:solidFill>
                <a:effectLst/>
                <a:latin typeface="akagi_probook"/>
              </a:rPr>
              <a:t>Gratitude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7158417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Benjamin Hastings | Brandon Lake | Dante Bowe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2019 SHOUT! Music Publishing Australia; Bethel Music Publishing; Bethel Worship Publishing; Brandon Lake Music; Maverick City Publishing; Maverick City Publishing Worldwide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886054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All my words fall short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got nothing new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How could I express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my gratitude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1/7</a:t>
            </a:r>
          </a:p>
        </p:txBody>
      </p:sp>
    </p:spTree>
    <p:extLst>
      <p:ext uri="{BB962C8B-B14F-4D97-AF65-F5344CB8AC3E}">
        <p14:creationId xmlns:p14="http://schemas.microsoft.com/office/powerpoint/2010/main" val="1951059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C8F8A-F203-66AA-C771-A4094991F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A555053-BB89-2D69-D1CC-9D577B2B03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could sing these songs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As I often do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every song must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You never do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1274E6-EBDD-260E-8200-AFBDCE58FC6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2/7</a:t>
            </a:r>
          </a:p>
        </p:txBody>
      </p:sp>
    </p:spTree>
    <p:extLst>
      <p:ext uri="{BB962C8B-B14F-4D97-AF65-F5344CB8AC3E}">
        <p14:creationId xmlns:p14="http://schemas.microsoft.com/office/powerpoint/2010/main" val="3605145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03FAAB-1106-B3AB-57F0-EC138E3DE2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94B3701-05BF-7A80-7158-15DEFDCE3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I throw up my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praise You again and again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all that I have is a hallelujah </a:t>
            </a:r>
            <a:r>
              <a:rPr lang="en-GB" sz="3600" dirty="0" err="1">
                <a:solidFill>
                  <a:schemeClr val="bg1"/>
                </a:solidFill>
              </a:rPr>
              <a:t>hallelujah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And I know it’s not much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I’ve nothing else fit for a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Except for a heart singing hallelujah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D47BBE-988B-DFA0-5273-15C462A018D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3/7</a:t>
            </a:r>
          </a:p>
        </p:txBody>
      </p:sp>
    </p:spTree>
    <p:extLst>
      <p:ext uri="{BB962C8B-B14F-4D97-AF65-F5344CB8AC3E}">
        <p14:creationId xmlns:p14="http://schemas.microsoft.com/office/powerpoint/2010/main" val="6205460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14BF2-480A-3FD9-0FFA-FDFC12295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C8AC3E9-BE47-0B32-EB26-4B7985A42D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I’ve got one response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I’ve got just one move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With my arms stretched wide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will worship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D11804-03CD-FB97-752E-55E598F67F6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4/7</a:t>
            </a:r>
          </a:p>
        </p:txBody>
      </p:sp>
    </p:spTree>
    <p:extLst>
      <p:ext uri="{BB962C8B-B14F-4D97-AF65-F5344CB8AC3E}">
        <p14:creationId xmlns:p14="http://schemas.microsoft.com/office/powerpoint/2010/main" val="8794964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26F1-5DFC-93D2-2BD1-CC85BD5C6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955E6D9-6F9C-BA1B-03FC-7377C9DA0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I throw up my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praise You again and again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all that I have is a hallelujah </a:t>
            </a:r>
            <a:r>
              <a:rPr lang="en-GB" sz="3600" dirty="0" err="1">
                <a:solidFill>
                  <a:schemeClr val="bg1"/>
                </a:solidFill>
              </a:rPr>
              <a:t>hallelujah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And I know it’s not much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I’ve nothing else fit for a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Except for a heart singing hallelujah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7E8187-BC25-AA07-FA14-D2883C882246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5/7</a:t>
            </a:r>
          </a:p>
        </p:txBody>
      </p:sp>
    </p:spTree>
    <p:extLst>
      <p:ext uri="{BB962C8B-B14F-4D97-AF65-F5344CB8AC3E}">
        <p14:creationId xmlns:p14="http://schemas.microsoft.com/office/powerpoint/2010/main" val="206228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2/8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7D0CE-B467-614E-1E6B-B2CE6AAD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7992456-D825-78A2-9B7E-BC0971773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Come on my soul</a:t>
            </a:r>
          </a:p>
          <a:p>
            <a:r>
              <a:rPr lang="en-GB" sz="3600" dirty="0">
                <a:solidFill>
                  <a:schemeClr val="bg1"/>
                </a:solidFill>
              </a:rPr>
              <a:t>Oh don’t you get shy on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Lift up your song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you’ve got a lion inside of those lungs</a:t>
            </a:r>
          </a:p>
          <a:p>
            <a:r>
              <a:rPr lang="en-GB" sz="3600" dirty="0">
                <a:solidFill>
                  <a:schemeClr val="bg1"/>
                </a:solidFill>
              </a:rPr>
              <a:t>Get up and praise the Lord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4C3C7E-8616-388B-AEC4-2B19CFE948B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6/7</a:t>
            </a:r>
          </a:p>
        </p:txBody>
      </p:sp>
    </p:spTree>
    <p:extLst>
      <p:ext uri="{BB962C8B-B14F-4D97-AF65-F5344CB8AC3E}">
        <p14:creationId xmlns:p14="http://schemas.microsoft.com/office/powerpoint/2010/main" val="38643369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3EF65-FD1F-0603-11C2-CB85F0960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F0802AA-F053-D2EB-8125-AFD0EA65C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So I throw up my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praise You again and again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‘Cause</a:t>
            </a:r>
            <a:r>
              <a:rPr lang="en-GB" sz="3600" dirty="0">
                <a:solidFill>
                  <a:schemeClr val="bg1"/>
                </a:solidFill>
              </a:rPr>
              <a:t> all that I have is a hallelujah </a:t>
            </a:r>
            <a:r>
              <a:rPr lang="en-GB" sz="3600" dirty="0" err="1">
                <a:solidFill>
                  <a:schemeClr val="bg1"/>
                </a:solidFill>
              </a:rPr>
              <a:t>hallelujah</a:t>
            </a:r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And I know it’s not much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I’ve nothing else fit for a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Except for a heart singing hallelujah</a:t>
            </a:r>
          </a:p>
          <a:p>
            <a:r>
              <a:rPr lang="en-GB" sz="3600" dirty="0">
                <a:solidFill>
                  <a:schemeClr val="bg1"/>
                </a:solidFill>
              </a:rPr>
              <a:t>Hallelujah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DDECDA-9261-808F-18B7-7B4849E412E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7/7</a:t>
            </a:r>
          </a:p>
        </p:txBody>
      </p:sp>
    </p:spTree>
    <p:extLst>
      <p:ext uri="{BB962C8B-B14F-4D97-AF65-F5344CB8AC3E}">
        <p14:creationId xmlns:p14="http://schemas.microsoft.com/office/powerpoint/2010/main" val="25081753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3E0FC-B1EF-350D-A56A-7C6FC677F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72E1F12-55AD-EEE3-1983-3598BF3F8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love to sing Your praises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You're in my life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I'm so glad You came to save 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37BBB6-7E21-05FB-C3C9-3E3B9C3928B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3/8</a:t>
            </a:r>
          </a:p>
        </p:txBody>
      </p:sp>
    </p:spTree>
    <p:extLst>
      <p:ext uri="{BB962C8B-B14F-4D97-AF65-F5344CB8AC3E}">
        <p14:creationId xmlns:p14="http://schemas.microsoft.com/office/powerpoint/2010/main" val="2379988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1EBDF-EF11-7509-D610-C21F2C6F5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AA4156-D13F-79C4-861A-CD5C9E59F7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CCB387-20E0-9A80-5B98-B6FA03F64C8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4/8</a:t>
            </a:r>
          </a:p>
        </p:txBody>
      </p:sp>
    </p:spTree>
    <p:extLst>
      <p:ext uri="{BB962C8B-B14F-4D97-AF65-F5344CB8AC3E}">
        <p14:creationId xmlns:p14="http://schemas.microsoft.com/office/powerpoint/2010/main" val="315296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87B8D-715F-F981-55D0-ED11E162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E5E05C-E1AD-5DF7-7044-AB35FCB51B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turning back, no turning back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have decided to follow Jesus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turning back, no turning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724A18-7D76-84BE-BF78-977AA608A7A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5/8</a:t>
            </a:r>
          </a:p>
        </p:txBody>
      </p:sp>
    </p:spTree>
    <p:extLst>
      <p:ext uri="{BB962C8B-B14F-4D97-AF65-F5344CB8AC3E}">
        <p14:creationId xmlns:p14="http://schemas.microsoft.com/office/powerpoint/2010/main" val="3061409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505A46-F185-8093-7EB0-01F972F881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334DCB8-8ABA-CF5F-B7BA-4BB5AD55FA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turning back, no turning back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cross before me the world behind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turning back, no turning back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501A2D-02E9-7305-8DBA-42EE3CEAE60A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6/8</a:t>
            </a:r>
          </a:p>
        </p:txBody>
      </p:sp>
    </p:spTree>
    <p:extLst>
      <p:ext uri="{BB962C8B-B14F-4D97-AF65-F5344CB8AC3E}">
        <p14:creationId xmlns:p14="http://schemas.microsoft.com/office/powerpoint/2010/main" val="2595755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810D4-6B4A-5E9C-F009-D1BF1A521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7A4DCC9-75F8-DBF7-BAA8-1B77A3B99A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 came from heaven to earth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show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earth to the cross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My debt to pay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cross to the grave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From the grave to the sky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Lord I lift Your name on high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0A20D-5320-D2F9-E168-B7DE508D2B87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7/8</a:t>
            </a:r>
          </a:p>
        </p:txBody>
      </p:sp>
    </p:spTree>
    <p:extLst>
      <p:ext uri="{BB962C8B-B14F-4D97-AF65-F5344CB8AC3E}">
        <p14:creationId xmlns:p14="http://schemas.microsoft.com/office/powerpoint/2010/main" val="172011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3335</TotalTime>
  <Words>1460</Words>
  <Application>Microsoft Office PowerPoint</Application>
  <PresentationFormat>On-screen Show (4:3)</PresentationFormat>
  <Paragraphs>257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109</cp:revision>
  <dcterms:created xsi:type="dcterms:W3CDTF">2024-09-27T16:56:29Z</dcterms:created>
  <dcterms:modified xsi:type="dcterms:W3CDTF">2025-04-19T21:55:13Z</dcterms:modified>
</cp:coreProperties>
</file>