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74" r:id="rId6"/>
    <p:sldId id="475" r:id="rId7"/>
    <p:sldId id="476" r:id="rId8"/>
    <p:sldId id="477" r:id="rId9"/>
    <p:sldId id="478" r:id="rId10"/>
    <p:sldId id="408" r:id="rId11"/>
    <p:sldId id="409" r:id="rId12"/>
    <p:sldId id="410" r:id="rId13"/>
    <p:sldId id="411" r:id="rId14"/>
    <p:sldId id="453" r:id="rId15"/>
    <p:sldId id="447" r:id="rId16"/>
    <p:sldId id="448" r:id="rId17"/>
    <p:sldId id="449" r:id="rId18"/>
    <p:sldId id="450" r:id="rId19"/>
    <p:sldId id="451" r:id="rId20"/>
    <p:sldId id="452" r:id="rId21"/>
    <p:sldId id="465" r:id="rId22"/>
    <p:sldId id="454" r:id="rId23"/>
    <p:sldId id="455" r:id="rId24"/>
    <p:sldId id="456" r:id="rId25"/>
    <p:sldId id="457" r:id="rId26"/>
    <p:sldId id="458" r:id="rId27"/>
    <p:sldId id="479" r:id="rId28"/>
    <p:sldId id="460" r:id="rId29"/>
    <p:sldId id="466" r:id="rId30"/>
    <p:sldId id="467" r:id="rId31"/>
    <p:sldId id="468" r:id="rId32"/>
    <p:sldId id="469" r:id="rId33"/>
    <p:sldId id="470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28-11-2021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He's Got The Whole World In His Hands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33681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25068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14229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26286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98331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763194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32132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Then sings my soul,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Saviour God, to Thee,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art.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sings my soul,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Saviour God, to Thee,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art, 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Thou art!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316225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To The Altar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7051511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 | Wade </a:t>
            </a:r>
            <a:r>
              <a:rPr lang="en-GB" sz="1200" dirty="0" err="1">
                <a:solidFill>
                  <a:schemeClr val="bg1"/>
                </a:solidFill>
              </a:rPr>
              <a:t>Joye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Are you hurting and broken within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Overwhelmed by the weight of your sin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Have you come to the end of yourself</a:t>
            </a:r>
          </a:p>
          <a:p>
            <a:r>
              <a:rPr lang="en-GB" sz="4300" dirty="0">
                <a:solidFill>
                  <a:schemeClr val="bg1"/>
                </a:solidFill>
              </a:rPr>
              <a:t>Do you thirst for a drink from the well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 come to the altar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Father's arms are open wide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Forgiveness was bought with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precious blood of Jesus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Leave behind your regrets and mistakes</a:t>
            </a:r>
          </a:p>
          <a:p>
            <a:r>
              <a:rPr lang="en-GB" sz="4300" dirty="0">
                <a:solidFill>
                  <a:schemeClr val="bg1"/>
                </a:solidFill>
              </a:rPr>
              <a:t>Come today there's no reason to wait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  <a:p>
            <a:r>
              <a:rPr lang="en-GB" sz="4300" dirty="0">
                <a:solidFill>
                  <a:schemeClr val="bg1"/>
                </a:solidFill>
              </a:rPr>
              <a:t>Bring your sorrows and trade them for joy</a:t>
            </a:r>
          </a:p>
          <a:p>
            <a:r>
              <a:rPr lang="en-GB" sz="4300" dirty="0">
                <a:solidFill>
                  <a:schemeClr val="bg1"/>
                </a:solidFill>
              </a:rPr>
              <a:t>From the ashes a new life is born</a:t>
            </a:r>
          </a:p>
          <a:p>
            <a:r>
              <a:rPr lang="en-GB" sz="4300" dirty="0">
                <a:solidFill>
                  <a:schemeClr val="bg1"/>
                </a:solidFill>
              </a:rPr>
              <a:t>Jesus is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Oh what a </a:t>
            </a:r>
            <a:r>
              <a:rPr lang="en-GB" sz="4300" dirty="0" err="1">
                <a:solidFill>
                  <a:schemeClr val="bg1"/>
                </a:solidFill>
              </a:rPr>
              <a:t>Savior</a:t>
            </a:r>
            <a:endParaRPr lang="en-GB" sz="4300" dirty="0">
              <a:solidFill>
                <a:schemeClr val="bg1"/>
              </a:solidFill>
            </a:endParaRPr>
          </a:p>
          <a:p>
            <a:r>
              <a:rPr lang="en-GB" sz="4300" dirty="0">
                <a:solidFill>
                  <a:schemeClr val="bg1"/>
                </a:solidFill>
              </a:rPr>
              <a:t>Isn't he wonderful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  <a:p>
            <a:r>
              <a:rPr lang="en-GB" sz="4300" dirty="0">
                <a:solidFill>
                  <a:schemeClr val="bg1"/>
                </a:solidFill>
              </a:rPr>
              <a:t>Bow down before him</a:t>
            </a:r>
          </a:p>
          <a:p>
            <a:r>
              <a:rPr lang="en-GB" sz="4300" dirty="0">
                <a:solidFill>
                  <a:schemeClr val="bg1"/>
                </a:solidFill>
              </a:rPr>
              <a:t>For he is Lord of all</a:t>
            </a:r>
          </a:p>
          <a:p>
            <a:r>
              <a:rPr lang="en-GB" sz="4300" dirty="0">
                <a:solidFill>
                  <a:schemeClr val="bg1"/>
                </a:solidFill>
              </a:rPr>
              <a:t>Sing alleluia Christ is risen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Bear your cross as you wait for the crown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Tell the world of the treasure you've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9985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6082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</a:t>
            </a:r>
            <a:r>
              <a:rPr lang="en-GB" sz="5000" dirty="0" err="1">
                <a:solidFill>
                  <a:schemeClr val="bg1"/>
                </a:solidFill>
              </a:rPr>
              <a:t>ev'rybody</a:t>
            </a:r>
            <a:r>
              <a:rPr lang="en-GB" sz="5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186693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416262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422730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1172</Words>
  <Application>Microsoft Office PowerPoint</Application>
  <PresentationFormat>On-screen Show (4:3)</PresentationFormat>
  <Paragraphs>205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83</cp:revision>
  <dcterms:created xsi:type="dcterms:W3CDTF">2019-09-23T12:06:27Z</dcterms:created>
  <dcterms:modified xsi:type="dcterms:W3CDTF">2021-11-27T18:21:41Z</dcterms:modified>
</cp:coreProperties>
</file>