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1085" r:id="rId2"/>
    <p:sldId id="1086" r:id="rId3"/>
    <p:sldId id="1087" r:id="rId4"/>
    <p:sldId id="1088" r:id="rId5"/>
    <p:sldId id="1091" r:id="rId6"/>
    <p:sldId id="1089" r:id="rId7"/>
    <p:sldId id="1090" r:id="rId8"/>
    <p:sldId id="1092" r:id="rId9"/>
    <p:sldId id="109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E6A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61" autoAdjust="0"/>
    <p:restoredTop sz="82272" autoAdjust="0"/>
  </p:normalViewPr>
  <p:slideViewPr>
    <p:cSldViewPr>
      <p:cViewPr varScale="1">
        <p:scale>
          <a:sx n="89" d="100"/>
          <a:sy n="89" d="100"/>
        </p:scale>
        <p:origin x="1560" y="6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EAEFC-A9C7-464E-BE3F-33D4DD72E122}" type="datetimeFigureOut">
              <a:rPr lang="en-GB" smtClean="0"/>
              <a:t>17/03/2025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9B61DE-1D46-4752-AF65-FA2C4EB0D1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148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17/03/2025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17/03/2025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17/03/2025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17/03/2025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17/03/2025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17/03/2025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17/03/2025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17/03/2025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17/03/2025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17/03/2025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17/03/2025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436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17/03/2025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1FA438-06AA-FBAF-6598-C474F739A20A}"/>
              </a:ext>
            </a:extLst>
          </p:cNvPr>
          <p:cNvSpPr/>
          <p:nvPr userDrawn="1"/>
        </p:nvSpPr>
        <p:spPr>
          <a:xfrm>
            <a:off x="72008" y="5949280"/>
            <a:ext cx="899592" cy="773808"/>
          </a:xfrm>
          <a:prstGeom prst="rect">
            <a:avLst/>
          </a:prstGeom>
          <a:blipFill>
            <a:blip r:embed="rId1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5A119C8-FA69-A36C-A18F-B470565B9C0C}"/>
              </a:ext>
            </a:extLst>
          </p:cNvPr>
          <p:cNvCxnSpPr>
            <a:cxnSpLocks/>
          </p:cNvCxnSpPr>
          <p:nvPr userDrawn="1"/>
        </p:nvCxnSpPr>
        <p:spPr>
          <a:xfrm>
            <a:off x="971600" y="6237312"/>
            <a:ext cx="7715200" cy="0"/>
          </a:xfrm>
          <a:prstGeom prst="line">
            <a:avLst/>
          </a:prstGeom>
          <a:ln w="190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FB4C0C-9840-84EC-CAB9-6BA55788BC6D}"/>
              </a:ext>
            </a:extLst>
          </p:cNvPr>
          <p:cNvCxnSpPr>
            <a:cxnSpLocks/>
          </p:cNvCxnSpPr>
          <p:nvPr userDrawn="1"/>
        </p:nvCxnSpPr>
        <p:spPr>
          <a:xfrm>
            <a:off x="457200" y="764704"/>
            <a:ext cx="8229600" cy="0"/>
          </a:xfrm>
          <a:prstGeom prst="line">
            <a:avLst/>
          </a:prstGeom>
          <a:ln w="190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90872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rgbClr val="00A3E0"/>
                </a:solidFill>
                <a:latin typeface="akagi_probook"/>
              </a:rPr>
              <a:t>Who You Say I am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7102401</a:t>
            </a:r>
          </a:p>
          <a:p>
            <a:r>
              <a:rPr lang="en-GB" sz="1200" dirty="0">
                <a:solidFill>
                  <a:schemeClr val="bg1"/>
                </a:solidFill>
              </a:rPr>
              <a:t>Ben Fielding | Reuben Morgan</a:t>
            </a:r>
          </a:p>
          <a:p>
            <a:r>
              <a:rPr lang="en-GB" sz="1200" dirty="0">
                <a:solidFill>
                  <a:schemeClr val="bg1"/>
                </a:solidFill>
              </a:rPr>
              <a:t>© 2017 Hillsong Music Publishing Australia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r>
              <a:rPr lang="en-GB" sz="1200" dirty="0">
                <a:solidFill>
                  <a:schemeClr val="bg1"/>
                </a:solidFill>
              </a:rPr>
              <a:t>CCLI License # 33265</a:t>
            </a:r>
          </a:p>
        </p:txBody>
      </p:sp>
    </p:spTree>
    <p:extLst>
      <p:ext uri="{BB962C8B-B14F-4D97-AF65-F5344CB8AC3E}">
        <p14:creationId xmlns:p14="http://schemas.microsoft.com/office/powerpoint/2010/main" val="2164743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Who am I that the highest King</a:t>
            </a:r>
          </a:p>
          <a:p>
            <a:r>
              <a:rPr lang="en-GB" sz="4400" dirty="0">
                <a:solidFill>
                  <a:schemeClr val="bg1"/>
                </a:solidFill>
              </a:rPr>
              <a:t>Would welcome me</a:t>
            </a:r>
          </a:p>
          <a:p>
            <a:r>
              <a:rPr lang="en-GB" sz="4400" dirty="0">
                <a:solidFill>
                  <a:schemeClr val="bg1"/>
                </a:solidFill>
              </a:rPr>
              <a:t>I was lost but He brought me in</a:t>
            </a:r>
          </a:p>
          <a:p>
            <a:r>
              <a:rPr lang="en-GB" sz="4400" dirty="0">
                <a:solidFill>
                  <a:schemeClr val="bg1"/>
                </a:solidFill>
              </a:rPr>
              <a:t>Oh His love for me</a:t>
            </a:r>
          </a:p>
          <a:p>
            <a:r>
              <a:rPr lang="en-GB" sz="4400" dirty="0">
                <a:solidFill>
                  <a:schemeClr val="bg1"/>
                </a:solidFill>
              </a:rPr>
              <a:t>Oh His love for 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1/8</a:t>
            </a:r>
          </a:p>
        </p:txBody>
      </p:sp>
    </p:spTree>
    <p:extLst>
      <p:ext uri="{BB962C8B-B14F-4D97-AF65-F5344CB8AC3E}">
        <p14:creationId xmlns:p14="http://schemas.microsoft.com/office/powerpoint/2010/main" val="3295211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Who the Son sets free</a:t>
            </a:r>
          </a:p>
          <a:p>
            <a:r>
              <a:rPr lang="en-GB" sz="4400" dirty="0">
                <a:solidFill>
                  <a:schemeClr val="bg1"/>
                </a:solidFill>
              </a:rPr>
              <a:t>Oh is free indeed</a:t>
            </a:r>
          </a:p>
          <a:p>
            <a:r>
              <a:rPr lang="en-GB" sz="4400" dirty="0">
                <a:solidFill>
                  <a:schemeClr val="bg1"/>
                </a:solidFill>
              </a:rPr>
              <a:t>I'm a child of God</a:t>
            </a:r>
          </a:p>
          <a:p>
            <a:r>
              <a:rPr lang="en-GB" sz="4400" dirty="0">
                <a:solidFill>
                  <a:schemeClr val="bg1"/>
                </a:solidFill>
              </a:rPr>
              <a:t>Yes I am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2/8</a:t>
            </a:r>
          </a:p>
        </p:txBody>
      </p:sp>
    </p:spTree>
    <p:extLst>
      <p:ext uri="{BB962C8B-B14F-4D97-AF65-F5344CB8AC3E}">
        <p14:creationId xmlns:p14="http://schemas.microsoft.com/office/powerpoint/2010/main" val="511700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Free at last</a:t>
            </a:r>
          </a:p>
          <a:p>
            <a:r>
              <a:rPr lang="en-GB" sz="4400" dirty="0">
                <a:solidFill>
                  <a:schemeClr val="bg1"/>
                </a:solidFill>
              </a:rPr>
              <a:t>He has ransomed me</a:t>
            </a:r>
          </a:p>
          <a:p>
            <a:r>
              <a:rPr lang="en-GB" sz="4400" dirty="0">
                <a:solidFill>
                  <a:schemeClr val="bg1"/>
                </a:solidFill>
              </a:rPr>
              <a:t>His grace runs deep</a:t>
            </a:r>
          </a:p>
          <a:p>
            <a:r>
              <a:rPr lang="en-GB" sz="4400" dirty="0">
                <a:solidFill>
                  <a:schemeClr val="bg1"/>
                </a:solidFill>
              </a:rPr>
              <a:t>While I was a slave to sin</a:t>
            </a:r>
          </a:p>
          <a:p>
            <a:r>
              <a:rPr lang="en-GB" sz="4400" dirty="0">
                <a:solidFill>
                  <a:schemeClr val="bg1"/>
                </a:solidFill>
              </a:rPr>
              <a:t>Jesus died for me</a:t>
            </a:r>
          </a:p>
          <a:p>
            <a:r>
              <a:rPr lang="en-GB" sz="4400" dirty="0">
                <a:solidFill>
                  <a:schemeClr val="bg1"/>
                </a:solidFill>
              </a:rPr>
              <a:t>Yes He died for 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3/8</a:t>
            </a:r>
          </a:p>
        </p:txBody>
      </p:sp>
    </p:spTree>
    <p:extLst>
      <p:ext uri="{BB962C8B-B14F-4D97-AF65-F5344CB8AC3E}">
        <p14:creationId xmlns:p14="http://schemas.microsoft.com/office/powerpoint/2010/main" val="2790068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1C0959-8BA8-CC43-70F2-0CE2187623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6BB7583-DD6F-F907-F2E9-CCBE9E348D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Who the Son sets free</a:t>
            </a:r>
          </a:p>
          <a:p>
            <a:r>
              <a:rPr lang="en-GB" sz="4000" dirty="0">
                <a:solidFill>
                  <a:schemeClr val="bg1"/>
                </a:solidFill>
              </a:rPr>
              <a:t>Oh is free indeed</a:t>
            </a:r>
          </a:p>
          <a:p>
            <a:r>
              <a:rPr lang="en-GB" sz="4000" dirty="0">
                <a:solidFill>
                  <a:schemeClr val="bg1"/>
                </a:solidFill>
              </a:rPr>
              <a:t>I'm a child of God</a:t>
            </a:r>
          </a:p>
          <a:p>
            <a:r>
              <a:rPr lang="en-GB" sz="4000" dirty="0">
                <a:solidFill>
                  <a:schemeClr val="bg1"/>
                </a:solidFill>
              </a:rPr>
              <a:t>Yes I am</a:t>
            </a:r>
          </a:p>
          <a:p>
            <a:endParaRPr lang="en-GB" sz="40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304694-B085-E36B-0A45-6DA8D52D7EF1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4/8</a:t>
            </a:r>
          </a:p>
        </p:txBody>
      </p:sp>
    </p:spTree>
    <p:extLst>
      <p:ext uri="{BB962C8B-B14F-4D97-AF65-F5344CB8AC3E}">
        <p14:creationId xmlns:p14="http://schemas.microsoft.com/office/powerpoint/2010/main" val="2531847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In my Father's house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There's a place for me</a:t>
            </a:r>
          </a:p>
          <a:p>
            <a:r>
              <a:rPr lang="en-GB" sz="4000" dirty="0">
                <a:solidFill>
                  <a:schemeClr val="bg1"/>
                </a:solidFill>
              </a:rPr>
              <a:t>I'm a child of God</a:t>
            </a:r>
          </a:p>
          <a:p>
            <a:r>
              <a:rPr lang="en-GB" sz="4000" dirty="0">
                <a:solidFill>
                  <a:schemeClr val="bg1"/>
                </a:solidFill>
              </a:rPr>
              <a:t>Yes I am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5/8</a:t>
            </a:r>
          </a:p>
        </p:txBody>
      </p:sp>
    </p:spTree>
    <p:extLst>
      <p:ext uri="{BB962C8B-B14F-4D97-AF65-F5344CB8AC3E}">
        <p14:creationId xmlns:p14="http://schemas.microsoft.com/office/powerpoint/2010/main" val="2899306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6F8C9E-1E16-2D97-4B35-0BBC09BD3D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CBAD27E-7BAD-B761-C6A8-1B36421D60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I am chosen not forsaken</a:t>
            </a:r>
          </a:p>
          <a:p>
            <a:r>
              <a:rPr lang="en-GB" sz="4000" dirty="0">
                <a:solidFill>
                  <a:schemeClr val="bg1"/>
                </a:solidFill>
              </a:rPr>
              <a:t>I am who You say I am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 are for me not against me</a:t>
            </a:r>
          </a:p>
          <a:p>
            <a:r>
              <a:rPr lang="en-GB" sz="4000" dirty="0">
                <a:solidFill>
                  <a:schemeClr val="bg1"/>
                </a:solidFill>
              </a:rPr>
              <a:t>I am who You say I am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536764-58F0-83A5-A4C3-F61AC23C64B7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6/8</a:t>
            </a:r>
          </a:p>
        </p:txBody>
      </p:sp>
    </p:spTree>
    <p:extLst>
      <p:ext uri="{BB962C8B-B14F-4D97-AF65-F5344CB8AC3E}">
        <p14:creationId xmlns:p14="http://schemas.microsoft.com/office/powerpoint/2010/main" val="1005572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2610D0-2CA6-8A39-5C22-0B86272A08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AD3404E-69E1-D8CA-6A02-E734C921AF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Who the Son sets free</a:t>
            </a:r>
          </a:p>
          <a:p>
            <a:r>
              <a:rPr lang="en-GB" sz="4000" dirty="0">
                <a:solidFill>
                  <a:schemeClr val="bg1"/>
                </a:solidFill>
              </a:rPr>
              <a:t>Oh is free indeed</a:t>
            </a:r>
          </a:p>
          <a:p>
            <a:r>
              <a:rPr lang="en-GB" sz="4000" dirty="0">
                <a:solidFill>
                  <a:schemeClr val="bg1"/>
                </a:solidFill>
              </a:rPr>
              <a:t>I'm a child of God</a:t>
            </a:r>
          </a:p>
          <a:p>
            <a:r>
              <a:rPr lang="en-GB" sz="4000" dirty="0">
                <a:solidFill>
                  <a:schemeClr val="bg1"/>
                </a:solidFill>
              </a:rPr>
              <a:t>Yes I am</a:t>
            </a:r>
          </a:p>
          <a:p>
            <a:endParaRPr lang="en-GB" sz="40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B77A19-7960-2EA3-49E5-2F7EDDE14C00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7/8</a:t>
            </a:r>
          </a:p>
        </p:txBody>
      </p:sp>
    </p:spTree>
    <p:extLst>
      <p:ext uri="{BB962C8B-B14F-4D97-AF65-F5344CB8AC3E}">
        <p14:creationId xmlns:p14="http://schemas.microsoft.com/office/powerpoint/2010/main" val="1131009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B916FA-1FA1-CE87-1BF6-A49CC2FE5E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4832738-27A6-8CF3-117C-3A1AD06FBD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In my Father's house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There's a place for me</a:t>
            </a:r>
          </a:p>
          <a:p>
            <a:r>
              <a:rPr lang="en-GB" sz="4000" dirty="0">
                <a:solidFill>
                  <a:schemeClr val="bg1"/>
                </a:solidFill>
              </a:rPr>
              <a:t>I'm a child of God</a:t>
            </a:r>
          </a:p>
          <a:p>
            <a:r>
              <a:rPr lang="en-GB" sz="4000" dirty="0">
                <a:solidFill>
                  <a:schemeClr val="bg1"/>
                </a:solidFill>
              </a:rPr>
              <a:t>Yes I am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18670A-E796-2573-5212-32D0A00044B3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8/8</a:t>
            </a:r>
          </a:p>
        </p:txBody>
      </p:sp>
    </p:spTree>
    <p:extLst>
      <p:ext uri="{BB962C8B-B14F-4D97-AF65-F5344CB8AC3E}">
        <p14:creationId xmlns:p14="http://schemas.microsoft.com/office/powerpoint/2010/main" val="3408336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7380</TotalTime>
  <Words>220</Words>
  <Application>Microsoft Office PowerPoint</Application>
  <PresentationFormat>On-screen Show (4:3)</PresentationFormat>
  <Paragraphs>49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akagi_probook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 Olajide</cp:lastModifiedBy>
  <cp:revision>389</cp:revision>
  <dcterms:created xsi:type="dcterms:W3CDTF">2019-09-23T12:06:27Z</dcterms:created>
  <dcterms:modified xsi:type="dcterms:W3CDTF">2025-03-17T08:43:20Z</dcterms:modified>
</cp:coreProperties>
</file>